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60" r:id="rId4"/>
    <p:sldId id="261" r:id="rId5"/>
    <p:sldId id="262" r:id="rId6"/>
    <p:sldId id="267" r:id="rId7"/>
    <p:sldId id="268" r:id="rId8"/>
    <p:sldId id="263" r:id="rId9"/>
    <p:sldId id="264" r:id="rId10"/>
    <p:sldId id="265" r:id="rId11"/>
    <p:sldId id="266" r:id="rId12"/>
    <p:sldId id="269" r:id="rId13"/>
    <p:sldId id="271" r:id="rId14"/>
    <p:sldId id="272" r:id="rId15"/>
    <p:sldId id="270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13EF8-EE94-9471-DAFF-B7584AF153B6}" v="5" dt="2021-09-13T18:12:26.6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openxmlformats.org/officeDocument/2006/relationships/customXml" Target="../customXml/item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thi Rajamohanan" userId="S::deepthir@am.amrita.edu::5f80d40f-dc3c-43ee-8e3b-9e7d982d3513" providerId="AD" clId="Web-{CF013EF8-EE94-9471-DAFF-B7584AF153B6}"/>
    <pc:docChg chg="modSld">
      <pc:chgData name="Deepthi Rajamohanan" userId="S::deepthir@am.amrita.edu::5f80d40f-dc3c-43ee-8e3b-9e7d982d3513" providerId="AD" clId="Web-{CF013EF8-EE94-9471-DAFF-B7584AF153B6}" dt="2021-09-13T18:12:26.101" v="1" actId="20577"/>
      <pc:docMkLst>
        <pc:docMk/>
      </pc:docMkLst>
      <pc:sldChg chg="modSp">
        <pc:chgData name="Deepthi Rajamohanan" userId="S::deepthir@am.amrita.edu::5f80d40f-dc3c-43ee-8e3b-9e7d982d3513" providerId="AD" clId="Web-{CF013EF8-EE94-9471-DAFF-B7584AF153B6}" dt="2021-09-13T18:12:26.101" v="1" actId="20577"/>
        <pc:sldMkLst>
          <pc:docMk/>
          <pc:sldMk cId="515249250" sldId="272"/>
        </pc:sldMkLst>
        <pc:spChg chg="mod">
          <ac:chgData name="Deepthi Rajamohanan" userId="S::deepthir@am.amrita.edu::5f80d40f-dc3c-43ee-8e3b-9e7d982d3513" providerId="AD" clId="Web-{CF013EF8-EE94-9471-DAFF-B7584AF153B6}" dt="2021-09-13T18:12:26.101" v="1" actId="20577"/>
          <ac:spMkLst>
            <pc:docMk/>
            <pc:sldMk cId="515249250" sldId="272"/>
            <ac:spMk id="2" creationId="{F1D57B71-AB6A-4CE2-91E6-5D0FC16260C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84F8D-4421-4636-A206-0C9A7634624C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EA9D4-312B-4DB0-9156-CC7F473474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703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022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603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5360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122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69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701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688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EA9D4-312B-4DB0-9156-CC7F47347407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174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9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210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922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80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18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254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545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38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5959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459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22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E2B88E3-7381-4005-B76F-8ED4EA015678}" type="datetimeFigureOut">
              <a:rPr lang="en-IN" smtClean="0"/>
              <a:t>13-09-2021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B5F344A-E77A-468E-99AE-E89D0F1D7C8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57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3BD25-CF72-40F0-908B-52D0048A05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ARM Memory Interface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07D7FB-E4FB-4FCB-B6EA-CA50BF297B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Arm Bus Signal, Single Memory Interface, Control signal and Different accessing ways</a:t>
            </a:r>
            <a:endParaRPr lang="en-IN" dirty="0"/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FD9B6F2-6214-4C71-980B-2EDAE6BA5F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01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699"/>
    </mc:Choice>
    <mc:Fallback xmlns="">
      <p:transition spd="slow" advTm="169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91837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10D53-FFDD-40D5-BF75-A08C6C9D8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17545"/>
            <a:ext cx="8770571" cy="1560716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Memory Access required or not?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1CBCB-42C0-4797-BD00-721C3DC24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State transition diagram with a wait state for address decoding:</a:t>
            </a:r>
            <a:br>
              <a:rPr lang="en-US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05C65A-13EC-414F-A61D-74CD410A0E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33" t="34222" r="13333" b="34074"/>
          <a:stretch/>
        </p:blipFill>
        <p:spPr>
          <a:xfrm>
            <a:off x="4043680" y="2941320"/>
            <a:ext cx="6807200" cy="217424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FA3B8B-6303-4E00-8DE9-4CC3094F5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9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85"/>
    </mc:Choice>
    <mc:Fallback xmlns="">
      <p:transition spd="slow" advTm="114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323" x="192088" y="3314700"/>
          <p14:tracePt t="18323" x="347663" y="3552825"/>
          <p14:tracePt t="18323" x="474663" y="3762375"/>
          <p14:tracePt t="18323" x="566738" y="3908425"/>
          <p14:tracePt t="18323" x="639763" y="4027488"/>
          <p14:tracePt t="18323" x="703263" y="4127500"/>
          <p14:tracePt t="18323" x="730250" y="4200525"/>
          <p14:tracePt t="18323" x="766763" y="4264025"/>
          <p14:tracePt t="18323" x="776288" y="4300538"/>
          <p14:tracePt t="18323" x="776288" y="4310063"/>
          <p14:tracePt t="18323" x="977900" y="4191000"/>
          <p14:tracePt t="18323" x="1350963" y="3971925"/>
          <p14:tracePt t="18323" x="1644650" y="3789363"/>
          <p14:tracePt t="18323" x="1908175" y="3652838"/>
          <p14:tracePt t="18323" x="2173288" y="3487738"/>
          <p14:tracePt t="18323" x="2401888" y="3378200"/>
          <p14:tracePt t="18323" x="2676525" y="3251200"/>
          <p14:tracePt t="18323" x="2895600" y="3178175"/>
          <p14:tracePt t="18323" x="3141663" y="3095625"/>
          <p14:tracePt t="18323" x="3360738" y="3005138"/>
          <p14:tracePt t="18323" x="3606800" y="2922588"/>
          <p14:tracePt t="18323" x="3844925" y="2857500"/>
          <p14:tracePt t="18323" x="4054475" y="2794000"/>
          <p14:tracePt t="18323" x="4319588" y="2730500"/>
          <p14:tracePt t="18323" x="4548188" y="2684463"/>
          <p14:tracePt t="18323" x="4830763" y="2630488"/>
          <p14:tracePt t="18323" x="5095875" y="2584450"/>
          <p14:tracePt t="18323" x="5351463" y="2557463"/>
          <p14:tracePt t="18323" x="5597525" y="2538413"/>
          <p14:tracePt t="18323" x="5781675" y="2520950"/>
          <p14:tracePt t="18323" x="5927725" y="2520950"/>
          <p14:tracePt t="18323" x="6064250" y="2511425"/>
          <p14:tracePt t="18323" x="6173788" y="2511425"/>
          <p14:tracePt t="18323" x="6264275" y="2511425"/>
          <p14:tracePt t="18323" x="6329363" y="2511425"/>
          <p14:tracePt t="18323" x="6373813" y="2520950"/>
          <p14:tracePt t="18323" x="6402388" y="2520950"/>
          <p14:tracePt t="18323" x="6429375" y="2520950"/>
          <p14:tracePt t="18323" x="6446838" y="2520950"/>
          <p14:tracePt t="18323" x="6456363" y="2520950"/>
          <p14:tracePt t="18323" x="6356350" y="2511425"/>
          <p14:tracePt t="18323" x="6173788" y="2501900"/>
          <p14:tracePt t="18323" x="5945188" y="2465388"/>
          <p14:tracePt t="18323" x="5762625" y="2455863"/>
          <p14:tracePt t="18323" x="5580063" y="2455863"/>
          <p14:tracePt t="18323" x="5387975" y="2438400"/>
          <p14:tracePt t="18323" x="5168900" y="2428875"/>
          <p14:tracePt t="18323" x="4986338" y="2411413"/>
          <p14:tracePt t="18323" x="4767263" y="2401888"/>
          <p14:tracePt t="18323" x="4548188" y="2382838"/>
          <p14:tracePt t="18323" x="4346575" y="2338388"/>
          <p14:tracePt t="18323" x="4173538" y="2319338"/>
          <p14:tracePt t="18323" x="3990975" y="2255838"/>
          <p14:tracePt t="18323" x="3862388" y="2219325"/>
          <p14:tracePt t="18323" x="3752850" y="2173288"/>
          <p14:tracePt t="18323" x="3662363" y="2127250"/>
          <p14:tracePt t="18323" x="3598863" y="2100263"/>
          <p14:tracePt t="18323" x="3570288" y="2082800"/>
          <p14:tracePt t="18323" x="3543300" y="2073275"/>
          <p14:tracePt t="18323" x="3533775" y="2054225"/>
          <p14:tracePt t="18323" x="3516313" y="2036763"/>
          <p14:tracePt t="18323" x="3489325" y="2027238"/>
          <p14:tracePt t="18323" x="3397250" y="2017713"/>
          <p14:tracePt t="18323" x="3278188" y="2000250"/>
          <p14:tracePt t="18323" x="3151188" y="1981200"/>
          <p14:tracePt t="18323" x="3013075" y="1944688"/>
          <p14:tracePt t="18323" x="2859088" y="1881188"/>
          <p14:tracePt t="18323" x="2640013" y="1781175"/>
          <p14:tracePt t="18323" x="2447925" y="1689100"/>
          <p14:tracePt t="18323" x="2246313" y="1579563"/>
          <p14:tracePt t="18323" x="2036763" y="1460500"/>
          <p14:tracePt t="18323" x="1844675" y="1296988"/>
          <p14:tracePt t="18323" x="1681163" y="1150938"/>
          <p14:tracePt t="18323" x="1497013" y="931863"/>
          <p14:tracePt t="18323" x="1306513" y="712788"/>
          <p14:tracePt t="18323" x="1160463" y="474663"/>
          <p14:tracePt t="18323" x="1014413" y="265113"/>
          <p14:tracePt t="18323" x="885825" y="55563"/>
          <p14:tracePt t="18784" x="246063" y="201613"/>
          <p14:tracePt t="18792" x="493713" y="411163"/>
          <p14:tracePt t="18799" x="749300" y="647700"/>
          <p14:tracePt t="18805" x="1004888" y="903288"/>
          <p14:tracePt t="18812" x="1250950" y="1214438"/>
          <p14:tracePt t="18820" x="1489075" y="1543050"/>
          <p14:tracePt t="18835" x="1981200" y="2236788"/>
          <p14:tracePt t="18841" x="2192338" y="2584450"/>
          <p14:tracePt t="18848" x="2382838" y="2903538"/>
          <p14:tracePt t="18854" x="2574925" y="3260725"/>
          <p14:tracePt t="18862" x="2720975" y="3543300"/>
          <p14:tracePt t="18869" x="2859088" y="3771900"/>
          <p14:tracePt t="18876" x="2922588" y="3963988"/>
          <p14:tracePt t="18882" x="2976563" y="4100513"/>
          <p14:tracePt t="18890" x="2995613" y="4200525"/>
          <p14:tracePt t="18896" x="2995613" y="4264025"/>
          <p14:tracePt t="18904" x="2995613" y="4310063"/>
          <p14:tracePt t="18911" x="2995613" y="4319588"/>
          <p14:tracePt t="18916" x="2976563" y="4337050"/>
          <p14:tracePt t="19311" x="3195638" y="4264025"/>
          <p14:tracePt t="19317" x="3516313" y="4191000"/>
          <p14:tracePt t="19324" x="3808413" y="4146550"/>
          <p14:tracePt t="19333" x="4027488" y="4117975"/>
          <p14:tracePt t="19338" x="4246563" y="4100513"/>
          <p14:tracePt t="19346" x="4492625" y="4081463"/>
          <p14:tracePt t="19353" x="4711700" y="4073525"/>
          <p14:tracePt t="19360" x="4895850" y="4073525"/>
          <p14:tracePt t="19368" x="5041900" y="4073525"/>
          <p14:tracePt t="19374" x="5187950" y="4081463"/>
          <p14:tracePt t="19381" x="5314950" y="4081463"/>
          <p14:tracePt t="19387" x="5461000" y="4100513"/>
          <p14:tracePt t="19394" x="5553075" y="4100513"/>
          <p14:tracePt t="19402" x="5643563" y="4110038"/>
          <p14:tracePt t="19408" x="5726113" y="4117975"/>
          <p14:tracePt t="19415" x="5808663" y="4146550"/>
          <p14:tracePt t="19422" x="5881688" y="4154488"/>
          <p14:tracePt t="19430" x="5935663" y="4173538"/>
          <p14:tracePt t="19437" x="5981700" y="4183063"/>
          <p14:tracePt t="19444" x="6008688" y="4191000"/>
          <p14:tracePt t="19452" x="6037263" y="4210050"/>
          <p14:tracePt t="19458" x="6054725" y="4219575"/>
          <p14:tracePt t="19464" x="6081713" y="4227513"/>
          <p14:tracePt t="19471" x="6081713" y="4237038"/>
          <p14:tracePt t="19479" x="6100763" y="4237038"/>
          <p14:tracePt t="19486" x="6100763" y="4246563"/>
          <p14:tracePt t="19501" x="6100763" y="4256088"/>
          <p14:tracePt t="42230" x="6137275" y="4256088"/>
          <p14:tracePt t="42237" x="6227763" y="4283075"/>
          <p14:tracePt t="42243" x="6337300" y="4292600"/>
          <p14:tracePt t="42251" x="6438900" y="4300538"/>
          <p14:tracePt t="42260" x="6557963" y="4310063"/>
          <p14:tracePt t="42264" x="6657975" y="4329113"/>
          <p14:tracePt t="42271" x="6777038" y="4329113"/>
          <p14:tracePt t="42279" x="6904038" y="4329113"/>
          <p14:tracePt t="42285" x="7050088" y="4319588"/>
          <p14:tracePt t="42294" x="7215188" y="4310063"/>
          <p14:tracePt t="42299" x="7361238" y="4283075"/>
          <p14:tracePt t="42308" x="7507288" y="4273550"/>
          <p14:tracePt t="42314" x="7653338" y="4264025"/>
          <p14:tracePt t="42321" x="7816850" y="4219575"/>
          <p14:tracePt t="42328" x="7991475" y="4191000"/>
          <p14:tracePt t="42335" x="8137525" y="4154488"/>
          <p14:tracePt t="42344" x="8283575" y="4117975"/>
          <p14:tracePt t="42348" x="8456613" y="4073525"/>
          <p14:tracePt t="42356" x="8675688" y="3990975"/>
          <p14:tracePt t="42364" x="8858250" y="3917950"/>
          <p14:tracePt t="42370" x="9023350" y="3852863"/>
          <p14:tracePt t="42378" x="9186863" y="3771900"/>
          <p14:tracePt t="42383" x="9361488" y="3679825"/>
          <p14:tracePt t="42391" x="9561513" y="3552825"/>
          <p14:tracePt t="42397" x="9717088" y="3460750"/>
          <p14:tracePt t="42405" x="9863138" y="3370263"/>
          <p14:tracePt t="42412" x="9972675" y="3278188"/>
          <p14:tracePt t="42420" x="10064750" y="3214688"/>
          <p14:tracePt t="42427" x="10128250" y="3168650"/>
          <p14:tracePt t="42432" x="10174288" y="3141663"/>
          <p14:tracePt t="42440" x="10191750" y="3114675"/>
          <p14:tracePt t="42446" x="10218738" y="3095625"/>
          <p14:tracePt t="42453" x="10237788" y="3078163"/>
          <p14:tracePt t="42460" x="10247313" y="3068638"/>
          <p14:tracePt t="42468" x="10264775" y="3049588"/>
          <p14:tracePt t="42475" x="10291763" y="3022600"/>
          <p14:tracePt t="42482" x="10310813" y="3005138"/>
          <p14:tracePt t="42488" x="10320338" y="2986088"/>
          <p14:tracePt t="42495" x="10320338" y="2976563"/>
          <p14:tracePt t="42502" x="10328275" y="2976563"/>
          <p14:tracePt t="42517" x="10328275" y="2968625"/>
          <p14:tracePt t="42531" x="10328275" y="2949575"/>
          <p14:tracePt t="42537" x="10328275" y="2940050"/>
          <p14:tracePt t="42544" x="10310813" y="2903538"/>
          <p14:tracePt t="42552" x="10283825" y="2849563"/>
          <p14:tracePt t="42559" x="10201275" y="2767013"/>
          <p14:tracePt t="42566" x="10091738" y="2693988"/>
          <p14:tracePt t="42572" x="9945688" y="2601913"/>
          <p14:tracePt t="42580" x="9726613" y="2511425"/>
          <p14:tracePt t="42587" x="9424988" y="2401888"/>
          <p14:tracePt t="42594" x="9096375" y="2338388"/>
          <p14:tracePt t="42600" x="8731250" y="2273300"/>
          <p14:tracePt t="42610" x="8366125" y="2255838"/>
          <p14:tracePt t="42615" x="8008938" y="2255838"/>
          <p14:tracePt t="42622" x="7653338" y="2255838"/>
          <p14:tracePt t="42629" x="7315200" y="2265363"/>
          <p14:tracePt t="42636" x="7013575" y="2282825"/>
          <p14:tracePt t="42643" x="6794500" y="2301875"/>
          <p14:tracePt t="42650" x="6594475" y="2328863"/>
          <p14:tracePt t="42657" x="6419850" y="2365375"/>
          <p14:tracePt t="42663" x="6246813" y="2411413"/>
          <p14:tracePt t="42671" x="6081713" y="2474913"/>
          <p14:tracePt t="42677" x="5927725" y="2528888"/>
          <p14:tracePt t="42684" x="5789613" y="2584450"/>
          <p14:tracePt t="42693" x="5670550" y="2647950"/>
          <p14:tracePt t="42698" x="5553075" y="2711450"/>
          <p14:tracePt t="42707" x="5424488" y="2784475"/>
          <p14:tracePt t="42713" x="5305425" y="2867025"/>
          <p14:tracePt t="42720" x="5178425" y="2986088"/>
          <p14:tracePt t="42728" x="5032375" y="3122613"/>
          <p14:tracePt t="42734" x="4922838" y="3241675"/>
          <p14:tracePt t="42741" x="4840288" y="3324225"/>
          <p14:tracePt t="42748" x="4757738" y="3414713"/>
          <p14:tracePt t="42754" x="4703763" y="3479800"/>
          <p14:tracePt t="42762" x="4648200" y="3552825"/>
          <p14:tracePt t="42769" x="4611688" y="3625850"/>
          <p14:tracePt t="42777" x="4575175" y="3689350"/>
          <p14:tracePt t="42782" x="4548188" y="3771900"/>
          <p14:tracePt t="42790" x="4529138" y="3816350"/>
          <p14:tracePt t="42796" x="4529138" y="3889375"/>
          <p14:tracePt t="42804" x="4511675" y="3971925"/>
          <p14:tracePt t="42811" x="4511675" y="4073525"/>
          <p14:tracePt t="42829" x="4511675" y="4246563"/>
          <p14:tracePt t="42831" x="4521200" y="4337050"/>
          <p14:tracePt t="42840" x="4529138" y="4402138"/>
          <p14:tracePt t="42846" x="4548188" y="4446588"/>
          <p14:tracePt t="42852" x="4565650" y="4483100"/>
          <p14:tracePt t="42861" x="4575175" y="4519613"/>
          <p14:tracePt t="42867" x="4594225" y="4548188"/>
          <p14:tracePt t="42874" x="4602163" y="4556125"/>
          <p14:tracePt t="42880" x="4621213" y="4584700"/>
          <p14:tracePt t="42888" x="4638675" y="4602163"/>
          <p14:tracePt t="42897" x="4657725" y="4611688"/>
          <p14:tracePt t="42902" x="4675188" y="4629150"/>
          <p14:tracePt t="42910" x="4694238" y="4648200"/>
          <p14:tracePt t="42916" x="4721225" y="4665663"/>
          <p14:tracePt t="42923" x="4740275" y="4675188"/>
          <p14:tracePt t="42931" x="4767263" y="4702175"/>
          <p14:tracePt t="42937" x="4813300" y="4721225"/>
          <p14:tracePt t="42944" x="4849813" y="4730750"/>
          <p14:tracePt t="42951" x="4886325" y="4748213"/>
          <p14:tracePt t="42957" x="4940300" y="4767263"/>
          <p14:tracePt t="42965" x="4986338" y="4794250"/>
          <p14:tracePt t="42972" x="5059363" y="4811713"/>
          <p14:tracePt t="42978" x="5151438" y="4848225"/>
          <p14:tracePt t="42986" x="5251450" y="4884738"/>
          <p14:tracePt t="42994" x="5341938" y="4913313"/>
          <p14:tracePt t="43001" x="5461000" y="4940300"/>
          <p14:tracePt t="43007" x="5553075" y="4976813"/>
          <p14:tracePt t="43014" x="5643563" y="4995863"/>
          <p14:tracePt t="43021" x="5716588" y="5003800"/>
          <p14:tracePt t="43028" x="5808663" y="5032375"/>
          <p14:tracePt t="43035" x="5881688" y="5040313"/>
          <p14:tracePt t="43044" x="5972175" y="5040313"/>
          <p14:tracePt t="43049" x="6064250" y="5049838"/>
          <p14:tracePt t="43057" x="6173788" y="5068888"/>
          <p14:tracePt t="43062" x="6292850" y="5068888"/>
          <p14:tracePt t="43070" x="6410325" y="5068888"/>
          <p14:tracePt t="43077" x="6529388" y="5059363"/>
          <p14:tracePt t="43084" x="6630988" y="5049838"/>
          <p14:tracePt t="43091" x="6740525" y="5040313"/>
          <p14:tracePt t="43098" x="6821488" y="5040313"/>
          <p14:tracePt t="43105" x="6923088" y="5022850"/>
          <p14:tracePt t="43113" x="7013575" y="5013325"/>
          <p14:tracePt t="43119" x="7132638" y="5013325"/>
          <p14:tracePt t="43127" x="7251700" y="4995863"/>
          <p14:tracePt t="43133" x="7378700" y="4976813"/>
          <p14:tracePt t="43141" x="7516813" y="4940300"/>
          <p14:tracePt t="43146" x="7634288" y="4922838"/>
          <p14:tracePt t="43153" x="7772400" y="4894263"/>
          <p14:tracePt t="43161" x="7899400" y="4857750"/>
          <p14:tracePt t="43169" x="8035925" y="4830763"/>
          <p14:tracePt t="43176" x="8154988" y="4811713"/>
          <p14:tracePt t="43182" x="8247063" y="4775200"/>
          <p14:tracePt t="43189" x="8337550" y="4767263"/>
          <p14:tracePt t="43196" x="8402638" y="4748213"/>
          <p14:tracePt t="43203" x="8466138" y="4721225"/>
          <p14:tracePt t="43210" x="8529638" y="4702175"/>
          <p14:tracePt t="43217" x="8585200" y="4694238"/>
          <p14:tracePt t="43224" x="8648700" y="4657725"/>
          <p14:tracePt t="43231" x="8702675" y="4638675"/>
          <p14:tracePt t="43237" x="8748713" y="4621213"/>
          <p14:tracePt t="43245" x="8794750" y="4611688"/>
          <p14:tracePt t="43251" x="8821738" y="4592638"/>
          <p14:tracePt t="43260" x="8848725" y="4575175"/>
          <p14:tracePt t="43265" x="8858250" y="4575175"/>
          <p14:tracePt t="43272" x="8867775" y="4565650"/>
          <p14:tracePt t="43279" x="8885238" y="4556125"/>
          <p14:tracePt t="43286" x="8913813" y="4548188"/>
          <p14:tracePt t="43293" x="8931275" y="4529138"/>
          <p14:tracePt t="43301" x="8967788" y="4519613"/>
          <p14:tracePt t="43310" x="8996363" y="4502150"/>
          <p14:tracePt t="43315" x="9040813" y="4483100"/>
          <p14:tracePt t="43322" x="9077325" y="4465638"/>
          <p14:tracePt t="43329" x="9142413" y="4419600"/>
          <p14:tracePt t="43336" x="9215438" y="4373563"/>
          <p14:tracePt t="43343" x="9296400" y="4337050"/>
          <p14:tracePt t="43350" x="9361488" y="4292600"/>
          <p14:tracePt t="43357" x="9415463" y="4256088"/>
          <p14:tracePt t="43363" x="9471025" y="4219575"/>
          <p14:tracePt t="43371" x="9507538" y="4191000"/>
          <p14:tracePt t="43377" x="9525000" y="4183063"/>
          <p14:tracePt t="43385" x="9551988" y="4164013"/>
          <p14:tracePt t="43393" x="9571038" y="4146550"/>
          <p14:tracePt t="43400" x="9580563" y="4137025"/>
          <p14:tracePt t="43407" x="9588500" y="4137025"/>
          <p14:tracePt t="43413" x="9598025" y="4137025"/>
          <p14:tracePt t="43420" x="9598025" y="4127500"/>
          <p14:tracePt t="43434" x="9607550" y="4117975"/>
          <p14:tracePt t="46353" x="9288463" y="4127500"/>
          <p14:tracePt t="46360" x="8977313" y="4164013"/>
          <p14:tracePt t="46369" x="8840788" y="4154488"/>
          <p14:tracePt t="46377" x="8748713" y="4137025"/>
          <p14:tracePt t="46382" x="8502650" y="4137025"/>
          <p14:tracePt t="46390" x="7954963" y="4246563"/>
          <p14:tracePt t="46397" x="7334250" y="4402138"/>
          <p14:tracePt t="46402" x="6858000" y="4519613"/>
          <p14:tracePt t="46411" x="6611938" y="4538663"/>
          <p14:tracePt t="46417" x="6392863" y="4538663"/>
          <p14:tracePt t="46424" x="6183313" y="4538663"/>
          <p14:tracePt t="46431" x="5935663" y="4538663"/>
          <p14:tracePt t="46438" x="5789613" y="4556125"/>
          <p14:tracePt t="46445" x="5670550" y="4565650"/>
          <p14:tracePt t="46452" x="5597525" y="4565650"/>
          <p14:tracePt t="46460" x="5524500" y="4575175"/>
          <p14:tracePt t="46467" x="5434013" y="4602163"/>
          <p14:tracePt t="46474" x="5360988" y="4621213"/>
          <p14:tracePt t="46480" x="5297488" y="4638675"/>
          <p14:tracePt t="46488" x="5260975" y="4657725"/>
          <p14:tracePt t="46494" x="5205413" y="4675188"/>
          <p14:tracePt t="46501" x="5168900" y="4694238"/>
          <p14:tracePt t="46509" x="5151438" y="4711700"/>
          <p14:tracePt t="46515" x="5122863" y="4730750"/>
          <p14:tracePt t="46522" x="5105400" y="4748213"/>
          <p14:tracePt t="47527" x="5287963" y="4675188"/>
          <p14:tracePt t="47533" x="5580063" y="4538663"/>
          <p14:tracePt t="47542" x="5826125" y="4438650"/>
          <p14:tracePt t="47546" x="6045200" y="4356100"/>
          <p14:tracePt t="47555" x="6200775" y="4292600"/>
          <p14:tracePt t="47561" x="6356350" y="4237038"/>
          <p14:tracePt t="47568" x="6521450" y="4173538"/>
          <p14:tracePt t="47575" x="6638925" y="4127500"/>
          <p14:tracePt t="47582" x="6777038" y="4073525"/>
          <p14:tracePt t="47592" x="6913563" y="4027488"/>
          <p14:tracePt t="47596" x="7032625" y="3971925"/>
          <p14:tracePt t="47603" x="7142163" y="3927475"/>
          <p14:tracePt t="47611" x="7242175" y="3881438"/>
          <p14:tracePt t="47617" x="7370763" y="3835400"/>
          <p14:tracePt t="47626" x="7488238" y="3771900"/>
          <p14:tracePt t="47630" x="7626350" y="3725863"/>
          <p14:tracePt t="47638" x="7743825" y="3662363"/>
          <p14:tracePt t="47645" x="7853363" y="3616325"/>
          <p14:tracePt t="47652" x="7972425" y="3570288"/>
          <p14:tracePt t="47661" x="8108950" y="3516313"/>
          <p14:tracePt t="47667" x="8247063" y="3443288"/>
          <p14:tracePt t="47675" x="8383588" y="3360738"/>
          <p14:tracePt t="47681" x="8493125" y="3278188"/>
          <p14:tracePt t="47687" x="8575675" y="3224213"/>
          <p14:tracePt t="47694" x="8639175" y="3178175"/>
          <p14:tracePt t="47702" x="8666163" y="3151188"/>
          <p14:tracePt t="47709" x="8694738" y="3132138"/>
          <p14:tracePt t="47716" x="8712200" y="3132138"/>
          <p14:tracePt t="47722" x="8712200" y="3122613"/>
          <p14:tracePt t="47736" x="8712200" y="3114675"/>
          <p14:tracePt t="47772" x="8712200" y="3105150"/>
          <p14:tracePt t="47813" x="8712200" y="3095625"/>
          <p14:tracePt t="48276" x="8694738" y="3095625"/>
          <p14:tracePt t="48282" x="8648700" y="3086100"/>
          <p14:tracePt t="48290" x="8602663" y="3078163"/>
          <p14:tracePt t="48296" x="8556625" y="3068638"/>
          <p14:tracePt t="48303" x="8493125" y="3068638"/>
          <p14:tracePt t="48310" x="8439150" y="3068638"/>
          <p14:tracePt t="48317" x="8356600" y="3059113"/>
          <p14:tracePt t="48325" x="8301038" y="3059113"/>
          <p14:tracePt t="48331" x="8237538" y="3059113"/>
          <p14:tracePt t="48338" x="8183563" y="3059113"/>
          <p14:tracePt t="48344" x="8091488" y="3059113"/>
          <p14:tracePt t="48353" x="7999413" y="3059113"/>
          <p14:tracePt t="48359" x="7872413" y="3068638"/>
          <p14:tracePt t="48367" x="7726363" y="3095625"/>
          <p14:tracePt t="48375" x="7561263" y="3122613"/>
          <p14:tracePt t="48381" x="7415213" y="3159125"/>
          <p14:tracePt t="48387" x="7305675" y="3168650"/>
          <p14:tracePt t="48396" x="7215188" y="3195638"/>
          <p14:tracePt t="48402" x="7159625" y="3214688"/>
          <p14:tracePt t="48409" x="7077075" y="3224213"/>
          <p14:tracePt t="48415" x="7004050" y="3251200"/>
          <p14:tracePt t="48421" x="6959600" y="3260725"/>
          <p14:tracePt t="48429" x="6923088" y="3268663"/>
          <p14:tracePt t="48436" x="6894513" y="3268663"/>
          <p14:tracePt t="48443" x="6886575" y="3268663"/>
          <p14:tracePt t="48450" x="6858000" y="3278188"/>
          <p14:tracePt t="48459" x="6850063" y="3278188"/>
          <p14:tracePt t="48471" x="6840538" y="3278188"/>
          <p14:tracePt t="48478" x="6831013" y="3278188"/>
          <p14:tracePt t="48513" x="6821488" y="3278188"/>
          <p14:tracePt t="48787" x="6867525" y="3278188"/>
          <p14:tracePt t="48794" x="6931025" y="3278188"/>
          <p14:tracePt t="48801" x="6977063" y="3278188"/>
          <p14:tracePt t="48809" x="7013575" y="3278188"/>
          <p14:tracePt t="48814" x="7032625" y="3268663"/>
          <p14:tracePt t="48827" x="7059613" y="3268663"/>
          <p14:tracePt t="48828" x="7086600" y="3268663"/>
          <p14:tracePt t="48843" x="7096125" y="3268663"/>
          <p14:tracePt t="48858" x="7105650" y="3268663"/>
          <p14:tracePt t="48884" x="7113588" y="3268663"/>
          <p14:tracePt t="48892" x="7123113" y="3268663"/>
          <p14:tracePt t="48906" x="7142163" y="3268663"/>
          <p14:tracePt t="48912" x="7159625" y="3268663"/>
          <p14:tracePt t="48920" x="7196138" y="3268663"/>
          <p14:tracePt t="48926" x="7223125" y="3278188"/>
          <p14:tracePt t="48933" x="7242175" y="3287713"/>
          <p14:tracePt t="48942" x="7269163" y="3287713"/>
          <p14:tracePt t="48948" x="7288213" y="3287713"/>
          <p14:tracePt t="48955" x="7315200" y="3297238"/>
          <p14:tracePt t="48962" x="7342188" y="3297238"/>
          <p14:tracePt t="48969" x="7361238" y="3305175"/>
          <p14:tracePt t="48976" x="7388225" y="3305175"/>
          <p14:tracePt t="48982" x="7407275" y="3305175"/>
          <p14:tracePt t="48991" x="7434263" y="3305175"/>
          <p14:tracePt t="48997" x="7470775" y="3305175"/>
          <p14:tracePt t="49004" x="7507288" y="3305175"/>
          <p14:tracePt t="49010" x="7561263" y="3305175"/>
          <p14:tracePt t="49018" x="7634288" y="3305175"/>
          <p14:tracePt t="49025" x="7735888" y="3297238"/>
          <p14:tracePt t="49031" x="7835900" y="3278188"/>
          <p14:tracePt t="49038" x="7972425" y="3268663"/>
          <p14:tracePt t="49046" x="8118475" y="3260725"/>
          <p14:tracePt t="49053" x="8247063" y="3241675"/>
          <p14:tracePt t="49061" x="8383588" y="3232150"/>
          <p14:tracePt t="49067" x="8493125" y="3224213"/>
          <p14:tracePt t="49074" x="8602663" y="3205163"/>
          <p14:tracePt t="49081" x="8702675" y="3195638"/>
          <p14:tracePt t="49088" x="8794750" y="3195638"/>
          <p14:tracePt t="49094" x="8885238" y="3187700"/>
          <p14:tracePt t="49102" x="8967788" y="3178175"/>
          <p14:tracePt t="49108" x="9050338" y="3168650"/>
          <p14:tracePt t="49115" x="9105900" y="3168650"/>
          <p14:tracePt t="49122" x="9142413" y="3168650"/>
          <p14:tracePt t="49129" x="9169400" y="3168650"/>
          <p14:tracePt t="49136" x="9196388" y="3168650"/>
          <p14:tracePt t="49144" x="9215438" y="3168650"/>
          <p14:tracePt t="49151" x="9232900" y="3168650"/>
          <p14:tracePt t="49158" x="9251950" y="3168650"/>
          <p14:tracePt t="49172" x="9269413" y="3168650"/>
          <p14:tracePt t="49192" x="9278938" y="3168650"/>
          <p14:tracePt t="49214" x="9288463" y="3168650"/>
          <p14:tracePt t="49249" x="9296400" y="3168650"/>
          <p14:tracePt t="49263" x="9305925" y="3168650"/>
          <p14:tracePt t="49340" x="9305925" y="3159125"/>
          <p14:tracePt t="49354" x="9305925" y="3151188"/>
          <p14:tracePt t="49390" x="9305925" y="3141663"/>
          <p14:tracePt t="49402" x="9305925" y="3132138"/>
          <p14:tracePt t="49423" x="9305925" y="3122613"/>
          <p14:tracePt t="49452" x="9305925" y="3114675"/>
          <p14:tracePt t="49458" x="9296400" y="3114675"/>
          <p14:tracePt t="49474" x="9296400" y="3105150"/>
          <p14:tracePt t="49501" x="9296400" y="3095625"/>
          <p14:tracePt t="49521" x="9296400" y="3086100"/>
          <p14:tracePt t="49584" x="9288463" y="3086100"/>
          <p14:tracePt t="49648" x="9288463" y="3078163"/>
          <p14:tracePt t="49683" x="9288463" y="3068638"/>
          <p14:tracePt t="49724" x="9288463" y="3059113"/>
          <p14:tracePt t="49788" x="9278938" y="3059113"/>
          <p14:tracePt t="53398" x="9069388" y="3086100"/>
          <p14:tracePt t="53406" x="8931275" y="3095625"/>
          <p14:tracePt t="53411" x="8877300" y="3095625"/>
          <p14:tracePt t="53419" x="8848725" y="3095625"/>
          <p14:tracePt t="53425" x="8804275" y="3095625"/>
          <p14:tracePt t="53432" x="8666163" y="3105150"/>
          <p14:tracePt t="53440" x="8393113" y="3132138"/>
          <p14:tracePt t="53446" x="8108950" y="3168650"/>
          <p14:tracePt t="53453" x="7962900" y="3168650"/>
          <p14:tracePt t="53460" x="7816850" y="3168650"/>
          <p14:tracePt t="53467" x="7670800" y="3168650"/>
          <p14:tracePt t="53474" x="7516813" y="3168650"/>
          <p14:tracePt t="53481" x="7334250" y="3168650"/>
          <p14:tracePt t="53488" x="7178675" y="3178175"/>
          <p14:tracePt t="53494" x="7032625" y="3205163"/>
          <p14:tracePt t="53502" x="6886575" y="3214688"/>
          <p14:tracePt t="53510" x="6740525" y="3241675"/>
          <p14:tracePt t="53518" x="6621463" y="3251200"/>
          <p14:tracePt t="53524" x="6502400" y="3268663"/>
          <p14:tracePt t="53531" x="6392863" y="3297238"/>
          <p14:tracePt t="53538" x="6300788" y="3324225"/>
          <p14:tracePt t="53544" x="6246813" y="3333750"/>
          <p14:tracePt t="53551" x="6183313" y="3333750"/>
          <p14:tracePt t="53559" x="6127750" y="3341688"/>
          <p14:tracePt t="53565" x="6091238" y="3341688"/>
          <p14:tracePt t="53573" x="6045200" y="3351213"/>
          <p14:tracePt t="53579" x="6018213" y="3351213"/>
          <p14:tracePt t="53586" x="6008688" y="3351213"/>
          <p14:tracePt t="53593" x="5991225" y="3351213"/>
          <p14:tracePt t="53607" x="5981700" y="3341688"/>
          <p14:tracePt t="53615" x="5972175" y="3341688"/>
          <p14:tracePt t="54598" x="5908675" y="3387725"/>
          <p14:tracePt t="54606" x="5826125" y="3487738"/>
          <p14:tracePt t="54612" x="5716588" y="3579813"/>
          <p14:tracePt t="54620" x="5626100" y="3670300"/>
          <p14:tracePt t="54626" x="5524500" y="3752850"/>
          <p14:tracePt t="54633" x="5461000" y="3808413"/>
          <p14:tracePt t="54639" x="5407025" y="3835400"/>
          <p14:tracePt t="54647" x="5378450" y="3862388"/>
          <p14:tracePt t="54656" x="5360988" y="3889375"/>
          <p14:tracePt t="54661" x="5341938" y="3898900"/>
          <p14:tracePt t="54668" x="5324475" y="3917950"/>
          <p14:tracePt t="54675" x="5305425" y="3935413"/>
          <p14:tracePt t="54681" x="5297488" y="3954463"/>
          <p14:tracePt t="54690" x="5287963" y="3963988"/>
          <p14:tracePt t="54696" x="5278438" y="3971925"/>
          <p14:tracePt t="54703" x="5268913" y="3981450"/>
          <p14:tracePt t="54710" x="5268913" y="3990975"/>
          <p14:tracePt t="54716" x="5260975" y="3990975"/>
          <p14:tracePt t="54724" x="5251450" y="4000500"/>
          <p14:tracePt t="54739" x="5241925" y="4017963"/>
          <p14:tracePt t="54744" x="5241925" y="4027488"/>
          <p14:tracePt t="54751" x="5232400" y="4027488"/>
          <p14:tracePt t="54758" x="5232400" y="4044950"/>
          <p14:tracePt t="54765" x="5224463" y="4054475"/>
          <p14:tracePt t="54773" x="5224463" y="4064000"/>
          <p14:tracePt t="54780" x="5214938" y="4064000"/>
          <p14:tracePt t="54788" x="5214938" y="4073525"/>
          <p14:tracePt t="54801" x="5214938" y="4081463"/>
          <p14:tracePt t="54814" x="5214938" y="4090988"/>
          <p14:tracePt t="54849" x="5214938" y="4100513"/>
          <p14:tracePt t="54863" x="5214938" y="4110038"/>
          <p14:tracePt t="55067" x="5260975" y="4117975"/>
          <p14:tracePt t="55074" x="5351463" y="4127500"/>
          <p14:tracePt t="55082" x="5443538" y="4137025"/>
          <p14:tracePt t="55089" x="5497513" y="4146550"/>
          <p14:tracePt t="55095" x="5561013" y="4173538"/>
          <p14:tracePt t="55102" x="5607050" y="4183063"/>
          <p14:tracePt t="55109" x="5662613" y="4200525"/>
          <p14:tracePt t="55116" x="5708650" y="4210050"/>
          <p14:tracePt t="55123" x="5745163" y="4227513"/>
          <p14:tracePt t="55130" x="5781675" y="4227513"/>
          <p14:tracePt t="55137" x="5789613" y="4237038"/>
          <p14:tracePt t="55143" x="5808663" y="4237038"/>
          <p14:tracePt t="55150" x="5818188" y="4237038"/>
          <p14:tracePt t="55178" x="5826125" y="4237038"/>
          <p14:tracePt t="58370" x="5781675" y="4283075"/>
          <p14:tracePt t="58376" x="5689600" y="4346575"/>
          <p14:tracePt t="58383" x="5597525" y="4402138"/>
          <p14:tracePt t="58390" x="5516563" y="4456113"/>
          <p14:tracePt t="58397" x="5407025" y="4529138"/>
          <p14:tracePt t="58405" x="5278438" y="4621213"/>
          <p14:tracePt t="58410" x="5141913" y="4694238"/>
          <p14:tracePt t="58419" x="5022850" y="4767263"/>
          <p14:tracePt t="58424" x="4940300" y="4821238"/>
          <p14:tracePt t="58432" x="4849813" y="4848225"/>
          <p14:tracePt t="58439" x="4784725" y="4876800"/>
          <p14:tracePt t="58445" x="4740275" y="4903788"/>
          <p14:tracePt t="58454" x="4711700" y="4913313"/>
          <p14:tracePt t="58460" x="4684713" y="4913313"/>
          <p14:tracePt t="58467" x="4657725" y="4913313"/>
          <p14:tracePt t="58474" x="4630738" y="4913313"/>
          <p14:tracePt t="58481" x="4611688" y="4913313"/>
          <p14:tracePt t="58488" x="4575175" y="4913313"/>
          <p14:tracePt t="58495" x="4538663" y="4913313"/>
          <p14:tracePt t="58502" x="4521200" y="4913313"/>
          <p14:tracePt t="58509" x="4492625" y="4913313"/>
          <p14:tracePt t="58516" x="4475163" y="4903788"/>
          <p14:tracePt t="58523" x="4448175" y="4894263"/>
          <p14:tracePt t="58530" x="4419600" y="4884738"/>
          <p14:tracePt t="58538" x="4402138" y="4876800"/>
          <p14:tracePt t="58543" x="4375150" y="4867275"/>
          <p14:tracePt t="58552" x="4356100" y="4857750"/>
          <p14:tracePt t="58558" x="4346575" y="4840288"/>
          <p14:tracePt t="58565" x="4329113" y="4830763"/>
          <p14:tracePt t="58572" x="4319588" y="4821238"/>
          <p14:tracePt t="58579" x="4319588" y="4811713"/>
          <p14:tracePt t="58586" x="4310063" y="4803775"/>
          <p14:tracePt t="58593" x="4302125" y="4794250"/>
          <p14:tracePt t="58600" x="4292600" y="4784725"/>
          <p14:tracePt t="58608" x="4292600" y="4767263"/>
          <p14:tracePt t="58613" x="4283075" y="4738688"/>
          <p14:tracePt t="58622" x="4273550" y="4684713"/>
          <p14:tracePt t="58627" x="4256088" y="4611688"/>
          <p14:tracePt t="58635" x="4246563" y="4519613"/>
          <p14:tracePt t="58641" x="4246563" y="4446588"/>
          <p14:tracePt t="58650" x="4246563" y="4373563"/>
          <p14:tracePt t="58656" x="4246563" y="4346575"/>
          <p14:tracePt t="58663" x="4246563" y="4310063"/>
          <p14:tracePt t="58671" x="4246563" y="4273550"/>
          <p14:tracePt t="58677" x="4256088" y="4246563"/>
          <p14:tracePt t="58685" x="4256088" y="4219575"/>
          <p14:tracePt t="58691" x="4265613" y="4191000"/>
          <p14:tracePt t="58698" x="4273550" y="4173538"/>
          <p14:tracePt t="58705" x="4283075" y="4154488"/>
          <p14:tracePt t="58712" x="4302125" y="4127500"/>
          <p14:tracePt t="58720" x="4319588" y="4110038"/>
          <p14:tracePt t="58725" x="4375150" y="4054475"/>
          <p14:tracePt t="58732" x="4456113" y="3990975"/>
          <p14:tracePt t="58739" x="4557713" y="3898900"/>
          <p14:tracePt t="58748" x="4703763" y="3808413"/>
          <p14:tracePt t="58755" x="4895850" y="3725863"/>
          <p14:tracePt t="58762" x="5078413" y="3625850"/>
          <p14:tracePt t="58768" x="5205413" y="3560763"/>
          <p14:tracePt t="58775" x="5334000" y="3506788"/>
          <p14:tracePt t="58782" x="5424488" y="3479800"/>
          <p14:tracePt t="58790" x="5487988" y="3443288"/>
          <p14:tracePt t="58796" x="5553075" y="3424238"/>
          <p14:tracePt t="58805" x="5580063" y="3414713"/>
          <p14:tracePt t="58810" x="5616575" y="3406775"/>
          <p14:tracePt t="58817" x="5643563" y="3397250"/>
          <p14:tracePt t="58823" x="5662613" y="3387725"/>
          <p14:tracePt t="58840" x="5699125" y="3387725"/>
          <p14:tracePt t="58846" x="5735638" y="3378200"/>
          <p14:tracePt t="58853" x="5781675" y="3378200"/>
          <p14:tracePt t="58860" x="5845175" y="3370263"/>
          <p14:tracePt t="58867" x="5927725" y="3370263"/>
          <p14:tracePt t="58873" x="6008688" y="3370263"/>
          <p14:tracePt t="58880" x="6110288" y="3370263"/>
          <p14:tracePt t="58888" x="6210300" y="3370263"/>
          <p14:tracePt t="58894" x="6310313" y="3370263"/>
          <p14:tracePt t="58901" x="6383338" y="3370263"/>
          <p14:tracePt t="58908" x="6446838" y="3387725"/>
          <p14:tracePt t="58915" x="6492875" y="3397250"/>
          <p14:tracePt t="58923" x="6538913" y="3406775"/>
          <p14:tracePt t="58929" x="6575425" y="3406775"/>
          <p14:tracePt t="58938" x="6621463" y="3414713"/>
          <p14:tracePt t="58942" x="6667500" y="3414713"/>
          <p14:tracePt t="58951" x="6711950" y="3424238"/>
          <p14:tracePt t="58957" x="6757988" y="3433763"/>
          <p14:tracePt t="58964" x="6804025" y="3433763"/>
          <p14:tracePt t="58971" x="6867525" y="3433763"/>
          <p14:tracePt t="58979" x="6940550" y="3433763"/>
          <p14:tracePt t="58986" x="7013575" y="3433763"/>
          <p14:tracePt t="58992" x="7086600" y="3433763"/>
          <p14:tracePt t="58999" x="7186613" y="3424238"/>
          <p14:tracePt t="59006" x="7296150" y="3424238"/>
          <p14:tracePt t="59012" x="7407275" y="3424238"/>
          <p14:tracePt t="59021" x="7516813" y="3433763"/>
          <p14:tracePt t="59027" x="7643813" y="3443288"/>
          <p14:tracePt t="59033" x="7762875" y="3470275"/>
          <p14:tracePt t="59040" x="7862888" y="3479800"/>
          <p14:tracePt t="59049" x="7972425" y="3516313"/>
          <p14:tracePt t="59055" x="8064500" y="3533775"/>
          <p14:tracePt t="59062" x="8137525" y="3560763"/>
          <p14:tracePt t="59072" x="8220075" y="3589338"/>
          <p14:tracePt t="59077" x="8293100" y="3616325"/>
          <p14:tracePt t="59084" x="8383588" y="3633788"/>
          <p14:tracePt t="59091" x="8475663" y="3670300"/>
          <p14:tracePt t="59098" x="8585200" y="3698875"/>
          <p14:tracePt t="59105" x="8648700" y="3706813"/>
          <p14:tracePt t="59111" x="8721725" y="3725863"/>
          <p14:tracePt t="59118" x="8767763" y="3735388"/>
          <p14:tracePt t="59125" x="8821738" y="3752850"/>
          <p14:tracePt t="59132" x="8848725" y="3762375"/>
          <p14:tracePt t="59139" x="8877300" y="3771900"/>
          <p14:tracePt t="59147" x="8904288" y="3771900"/>
          <p14:tracePt t="59155" x="8913813" y="3779838"/>
          <p14:tracePt t="59161" x="8931275" y="3779838"/>
          <p14:tracePt t="59168" x="8940800" y="3789363"/>
          <p14:tracePt t="59174" x="8967788" y="3798888"/>
          <p14:tracePt t="59181" x="8996363" y="3808413"/>
          <p14:tracePt t="59188" x="9040813" y="3825875"/>
          <p14:tracePt t="59195" x="9069388" y="3825875"/>
          <p14:tracePt t="59202" x="9105900" y="3835400"/>
          <p14:tracePt t="59210" x="9132888" y="3844925"/>
          <p14:tracePt t="59216" x="9169400" y="3862388"/>
          <p14:tracePt t="59223" x="9186863" y="3871913"/>
          <p14:tracePt t="59231" x="9215438" y="3881438"/>
          <p14:tracePt t="59237" x="9232900" y="3889375"/>
          <p14:tracePt t="59245" x="9242425" y="3889375"/>
          <p14:tracePt t="59252" x="9269413" y="3898900"/>
          <p14:tracePt t="59258" x="9278938" y="3898900"/>
          <p14:tracePt t="59265" x="9296400" y="3917950"/>
          <p14:tracePt t="59273" x="9315450" y="3917950"/>
          <p14:tracePt t="59280" x="9332913" y="3935413"/>
          <p14:tracePt t="59288" x="9351963" y="3935413"/>
          <p14:tracePt t="59293" x="9351963" y="3944938"/>
          <p14:tracePt t="59307" x="9361488" y="3944938"/>
          <p14:tracePt t="59322" x="9369425" y="3954463"/>
          <p14:tracePt t="59343" x="9378950" y="3954463"/>
          <p14:tracePt t="59405" x="9378950" y="3963988"/>
          <p14:tracePt t="59420" x="9378950" y="3971925"/>
          <p14:tracePt t="93648" x="9159875" y="4008438"/>
          <p14:tracePt t="93654" x="8785225" y="4081463"/>
          <p14:tracePt t="93661" x="8402638" y="4164013"/>
          <p14:tracePt t="93669" x="7999413" y="4237038"/>
          <p14:tracePt t="93677" x="7589838" y="4319588"/>
          <p14:tracePt t="93682" x="7215188" y="4392613"/>
          <p14:tracePt t="93691" x="6894513" y="4465638"/>
          <p14:tracePt t="93698" x="6575425" y="4511675"/>
          <p14:tracePt t="93704" x="6292850" y="4548188"/>
          <p14:tracePt t="93711" x="6037263" y="4584700"/>
          <p14:tracePt t="93718" x="5881688" y="4584700"/>
          <p14:tracePt t="93726" x="5735638" y="4584700"/>
          <p14:tracePt t="93732" x="5616575" y="4575175"/>
          <p14:tracePt t="93739" x="5524500" y="4556125"/>
          <p14:tracePt t="93745" x="5451475" y="4519613"/>
          <p14:tracePt t="93752" x="5414963" y="4492625"/>
          <p14:tracePt t="93760" x="5414963" y="4483100"/>
          <p14:tracePt t="95021" x="5414963" y="4465638"/>
          <p14:tracePt t="95028" x="5414963" y="4419600"/>
          <p14:tracePt t="95035" x="5407025" y="4383088"/>
          <p14:tracePt t="95043" x="5397500" y="4337050"/>
          <p14:tracePt t="95049" x="5387975" y="4319588"/>
          <p14:tracePt t="95057" x="5387975" y="4283075"/>
          <p14:tracePt t="95062" x="5387975" y="4273550"/>
          <p14:tracePt t="95070" x="5378450" y="4256088"/>
          <p14:tracePt t="95078" x="5378450" y="4237038"/>
          <p14:tracePt t="95085" x="5370513" y="4237038"/>
          <p14:tracePt t="95099" x="5360988" y="4227513"/>
          <p14:tracePt t="95112" x="5360988" y="4219575"/>
          <p14:tracePt t="95147" x="5360988" y="4210050"/>
          <p14:tracePt t="95160" x="5351463" y="4200525"/>
          <p14:tracePt t="95168" x="5351463" y="4191000"/>
          <p14:tracePt t="95177" x="5351463" y="4183063"/>
          <p14:tracePt t="95182" x="5341938" y="4173538"/>
          <p14:tracePt t="95197" x="5341938" y="4164013"/>
          <p14:tracePt t="95203" x="5341938" y="4154488"/>
          <p14:tracePt t="95224" x="5341938" y="4146550"/>
          <p14:tracePt t="95238" x="5334000" y="4137025"/>
          <p14:tracePt t="95267" x="5334000" y="4127500"/>
          <p14:tracePt t="95288" x="5324475" y="4117975"/>
          <p14:tracePt t="95379" x="5314950" y="4117975"/>
          <p14:tracePt t="95471" x="5305425" y="4117975"/>
          <p14:tracePt t="95498" x="5297488" y="4117975"/>
          <p14:tracePt t="95504" x="5278438" y="4127500"/>
          <p14:tracePt t="95511" x="5241925" y="4154488"/>
          <p14:tracePt t="95518" x="5195888" y="4191000"/>
          <p14:tracePt t="95526" x="5151438" y="4237038"/>
          <p14:tracePt t="95532" x="5068888" y="4300538"/>
          <p14:tracePt t="95539" x="4986338" y="4383088"/>
          <p14:tracePt t="95545" x="4895850" y="4492625"/>
          <p14:tracePt t="95553" x="4794250" y="4592638"/>
          <p14:tracePt t="95559" x="4784725" y="4592638"/>
          <p14:tracePt t="96801" x="4748213" y="4592638"/>
          <p14:tracePt t="96808" x="4675188" y="4592638"/>
          <p14:tracePt t="96814" x="4611688" y="4584700"/>
          <p14:tracePt t="96822" x="4584700" y="4575175"/>
          <p14:tracePt t="96829" x="4548188" y="4556125"/>
          <p14:tracePt t="96836" x="4521200" y="4548188"/>
          <p14:tracePt t="96843" x="4502150" y="4538663"/>
          <p14:tracePt t="96850" x="4502150" y="4529138"/>
          <p14:tracePt t="96858" x="4492625" y="4529138"/>
          <p14:tracePt t="96864" x="4484688" y="4519613"/>
          <p14:tracePt t="96871" x="4475163" y="4502150"/>
          <p14:tracePt t="96878" x="4456113" y="4465638"/>
          <p14:tracePt t="96886" x="4429125" y="4419600"/>
          <p14:tracePt t="96893" x="4411663" y="4329113"/>
          <p14:tracePt t="96899" x="4383088" y="4210050"/>
          <p14:tracePt t="96908" x="4383088" y="4064000"/>
          <p14:tracePt t="96913" x="4392613" y="3935413"/>
          <p14:tracePt t="96920" x="4402138" y="3798888"/>
          <p14:tracePt t="96926" x="4411663" y="3698875"/>
          <p14:tracePt t="96933" x="4419600" y="3606800"/>
          <p14:tracePt t="96942" x="4419600" y="3579813"/>
          <p14:tracePt t="96948" x="4429125" y="3552825"/>
          <p14:tracePt t="96956" x="4429125" y="3533775"/>
          <p14:tracePt t="96970" x="4429125" y="3524250"/>
          <p14:tracePt t="96983" x="4429125" y="3516313"/>
          <p14:tracePt t="97040" x="4448175" y="3506788"/>
          <p14:tracePt t="97045" x="4475163" y="3479800"/>
          <p14:tracePt t="97053" x="4538663" y="3433763"/>
          <p14:tracePt t="97061" x="4602163" y="3370263"/>
          <p14:tracePt t="97068" x="4675188" y="3314700"/>
          <p14:tracePt t="97075" x="4721225" y="3278188"/>
          <p14:tracePt t="97081" x="4757738" y="3251200"/>
          <p14:tracePt t="97088" x="4794250" y="3232150"/>
          <p14:tracePt t="97094" x="4813300" y="3214688"/>
          <p14:tracePt t="97102" x="4821238" y="3214688"/>
          <p14:tracePt t="97109" x="4840288" y="3205163"/>
          <p14:tracePt t="97116" x="4857750" y="3195638"/>
          <p14:tracePt t="97122" x="4867275" y="3187700"/>
          <p14:tracePt t="97131" x="4876800" y="3187700"/>
          <p14:tracePt t="97143" x="4886325" y="3187700"/>
          <p14:tracePt t="97152" x="4886325" y="3178175"/>
          <p14:tracePt t="97172" x="4895850" y="3178175"/>
          <p14:tracePt t="97193" x="4903788" y="3178175"/>
          <p14:tracePt t="97221" x="4913313" y="3178175"/>
          <p14:tracePt t="97270" x="4922838" y="3178175"/>
          <p14:tracePt t="97284" x="4932363" y="3178175"/>
          <p14:tracePt t="97305" x="4940300" y="3178175"/>
          <p14:tracePt t="97311" x="4949825" y="3178175"/>
          <p14:tracePt t="97325" x="4959350" y="3178175"/>
          <p14:tracePt t="97332" x="4968875" y="3178175"/>
          <p14:tracePt t="97342" x="4968875" y="3187700"/>
          <p14:tracePt t="97347" x="4968875" y="3195638"/>
          <p14:tracePt t="97354" x="4976813" y="3195638"/>
          <p14:tracePt t="97368" x="4986338" y="3205163"/>
          <p14:tracePt t="97376" x="4986338" y="3214688"/>
          <p14:tracePt t="97388" x="4986338" y="3224213"/>
          <p14:tracePt t="97402" x="4995863" y="3232150"/>
          <p14:tracePt t="97417" x="5005388" y="3232150"/>
          <p14:tracePt t="97425" x="5005388" y="3241675"/>
          <p14:tracePt t="97452" x="5005388" y="3251200"/>
          <p14:tracePt t="97474" x="5005388" y="3260725"/>
          <p14:tracePt t="97515" x="5013325" y="3260725"/>
          <p14:tracePt t="97522" x="5013325" y="3268663"/>
          <p14:tracePt t="97536" x="5022850" y="3268663"/>
          <p14:tracePt t="97542" x="5022850" y="3278188"/>
          <p14:tracePt t="97558" x="5032375" y="3278188"/>
          <p14:tracePt t="97565" x="5041900" y="3278188"/>
          <p14:tracePt t="97571" x="5049838" y="3287713"/>
          <p14:tracePt t="97586" x="5059363" y="3297238"/>
          <p14:tracePt t="97592" x="5068888" y="3297238"/>
          <p14:tracePt t="97599" x="5078413" y="3305175"/>
          <p14:tracePt t="97608" x="5086350" y="3305175"/>
          <p14:tracePt t="97613" x="5086350" y="3314700"/>
          <p14:tracePt t="97620" x="5105400" y="3324225"/>
          <p14:tracePt t="97627" x="5114925" y="3324225"/>
          <p14:tracePt t="97633" x="5114925" y="3333750"/>
          <p14:tracePt t="97642" x="5132388" y="3341688"/>
          <p14:tracePt t="97662" x="5141913" y="3351213"/>
          <p14:tracePt t="97670" x="5151438" y="3360738"/>
          <p14:tracePt t="97676" x="5159375" y="3360738"/>
          <p14:tracePt t="97683" x="5159375" y="3370263"/>
          <p14:tracePt t="97704" x="5168900" y="3378200"/>
          <p14:tracePt t="97718" x="5178425" y="3378200"/>
          <p14:tracePt t="97732" x="5178425" y="3387725"/>
          <p14:tracePt t="97747" x="5178425" y="3397250"/>
          <p14:tracePt t="97754" x="5187950" y="3397250"/>
          <p14:tracePt t="97781" x="5187950" y="3406775"/>
          <p14:tracePt t="97788" x="5187950" y="3424238"/>
          <p14:tracePt t="97795" x="5187950" y="3451225"/>
          <p14:tracePt t="97802" x="5187950" y="3470275"/>
          <p14:tracePt t="97809" x="5178425" y="3506788"/>
          <p14:tracePt t="97816" x="5168900" y="3516313"/>
          <p14:tracePt t="97825" x="5159375" y="3543300"/>
          <p14:tracePt t="97829" x="5159375" y="3560763"/>
          <p14:tracePt t="97843" x="5159375" y="3579813"/>
          <p14:tracePt t="97845" x="5151438" y="3589338"/>
          <p14:tracePt t="97852" x="5141913" y="3589338"/>
          <p14:tracePt t="97859" x="5141913" y="3597275"/>
          <p14:tracePt t="97866" x="5141913" y="3606800"/>
          <p14:tracePt t="97886" x="5132388" y="3606800"/>
          <p14:tracePt t="97900" x="5132388" y="3616325"/>
          <p14:tracePt t="97908" x="5122863" y="3616325"/>
          <p14:tracePt t="97921" x="5122863" y="3625850"/>
          <p14:tracePt t="97991" x="5122863" y="3633788"/>
          <p14:tracePt t="98012" x="5122863" y="3643313"/>
          <p14:tracePt t="98040" x="5122863" y="3652838"/>
          <p14:tracePt t="98054" x="5132388" y="3662363"/>
          <p14:tracePt t="98061" x="5132388" y="3670300"/>
          <p14:tracePt t="98068" x="5132388" y="3679825"/>
          <p14:tracePt t="98075" x="5141913" y="3706813"/>
          <p14:tracePt t="98081" x="5151438" y="3735388"/>
          <p14:tracePt t="98091" x="5159375" y="3762375"/>
          <p14:tracePt t="98096" x="5159375" y="3789363"/>
          <p14:tracePt t="98102" x="5159375" y="3808413"/>
          <p14:tracePt t="98110" x="5159375" y="3835400"/>
          <p14:tracePt t="98117" x="5159375" y="3852863"/>
          <p14:tracePt t="98124" x="5159375" y="3871913"/>
          <p14:tracePt t="98145" x="5159375" y="3881438"/>
          <p14:tracePt t="98167" x="5159375" y="3889375"/>
          <p14:tracePt t="98180" x="5159375" y="3898900"/>
          <p14:tracePt t="98215" x="5159375" y="3908425"/>
          <p14:tracePt t="98229" x="5159375" y="3917950"/>
          <p14:tracePt t="98243" x="5168900" y="3917950"/>
          <p14:tracePt t="98264" x="5168900" y="3927475"/>
          <p14:tracePt t="98271" x="5178425" y="3927475"/>
          <p14:tracePt t="98279" x="5178425" y="3935413"/>
          <p14:tracePt t="98292" x="5187950" y="3935413"/>
          <p14:tracePt t="98312" x="5187950" y="3944938"/>
          <p14:tracePt t="98326" x="5187950" y="3954463"/>
          <p14:tracePt t="111384" x="5041900" y="3990975"/>
          <p14:tracePt t="111391" x="4721225" y="4064000"/>
          <p14:tracePt t="111398" x="4411663" y="4117975"/>
          <p14:tracePt t="111405" x="4064000" y="4154488"/>
          <p14:tracePt t="111413" x="3725863" y="4191000"/>
          <p14:tracePt t="111421" x="3424238" y="4210050"/>
          <p14:tracePt t="111427" x="3114675" y="4200525"/>
          <p14:tracePt t="111434" x="2813050" y="4183063"/>
          <p14:tracePt t="111441" x="2520950" y="4127500"/>
          <p14:tracePt t="111448" x="2292350" y="4081463"/>
          <p14:tracePt t="111454" x="2136775" y="4037013"/>
          <p14:tracePt t="111461" x="2000250" y="3981450"/>
          <p14:tracePt t="111470" x="1900238" y="3908425"/>
          <p14:tracePt t="111475" x="1808163" y="3816350"/>
          <p14:tracePt t="111482" x="1754188" y="3706813"/>
          <p14:tracePt t="111489" x="1725613" y="3589338"/>
          <p14:tracePt t="111496" x="1744663" y="3406775"/>
          <p14:tracePt t="111504" x="1844675" y="3151188"/>
          <p14:tracePt t="111510" x="1990725" y="2867025"/>
          <p14:tracePt t="111517" x="2192338" y="2565400"/>
          <p14:tracePt t="112396" x="2082800" y="2511425"/>
          <p14:tracePt t="112404" x="1944688" y="2428875"/>
          <p14:tracePt t="112411" x="1790700" y="2338388"/>
          <p14:tracePt t="112419" x="1589088" y="2209800"/>
          <p14:tracePt t="112425" x="1370013" y="2046288"/>
          <p14:tracePt t="112432" x="1123950" y="1854200"/>
          <p14:tracePt t="112439" x="868363" y="1616075"/>
          <p14:tracePt t="112446" x="593725" y="1370013"/>
          <p14:tracePt t="112454" x="328613" y="1114425"/>
          <p14:tracePt t="112460" x="55563" y="7762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1ED1C-A865-4C16-834F-949182FEE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Dynamic RAM (DRAM)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3DAE4-C5E7-4B67-998F-D361F5FE6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Cheapest memory technology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Stores information as electrical charge on capacitor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Memory control logic refreshes the DRAM, so that information can be stored safely somewhere else.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3F94DB-ECA6-4C63-86F1-B722E3AB6F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3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64"/>
    </mc:Choice>
    <mc:Fallback xmlns="">
      <p:transition spd="slow" advTm="80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96" x="2438400" y="2894013"/>
          <p14:tracePt t="7903" x="2547938" y="2949575"/>
          <p14:tracePt t="7910" x="2620963" y="2995613"/>
          <p14:tracePt t="7917" x="2703513" y="3022600"/>
          <p14:tracePt t="7924" x="2757488" y="3059113"/>
          <p14:tracePt t="7930" x="2794000" y="3086100"/>
          <p14:tracePt t="7939" x="2813050" y="3095625"/>
          <p14:tracePt t="7945" x="2840038" y="3105150"/>
          <p14:tracePt t="7960" x="2859088" y="3114675"/>
          <p14:tracePt t="7994" x="2867025" y="3114675"/>
          <p14:tracePt t="8036" x="2876550" y="3114675"/>
          <p14:tracePt t="8070" x="2886075" y="3114675"/>
          <p14:tracePt t="8084" x="2895600" y="3114675"/>
          <p14:tracePt t="8099" x="2903538" y="3114675"/>
          <p14:tracePt t="8106" x="2922588" y="3114675"/>
          <p14:tracePt t="8113" x="2949575" y="3122613"/>
          <p14:tracePt t="8119" x="2986088" y="3132138"/>
          <p14:tracePt t="8126" x="3032125" y="3132138"/>
          <p14:tracePt t="8134" x="3078163" y="3141663"/>
          <p14:tracePt t="8141" x="3141663" y="3141663"/>
          <p14:tracePt t="8148" x="3187700" y="3141663"/>
          <p14:tracePt t="8155" x="3260725" y="3141663"/>
          <p14:tracePt t="8161" x="3333750" y="3141663"/>
          <p14:tracePt t="8168" x="3406775" y="3132138"/>
          <p14:tracePt t="8176" x="3479800" y="3122613"/>
          <p14:tracePt t="8182" x="3543300" y="3105150"/>
          <p14:tracePt t="8189" x="3625850" y="3086100"/>
          <p14:tracePt t="8197" x="3698875" y="3086100"/>
          <p14:tracePt t="8204" x="3744913" y="3078163"/>
          <p14:tracePt t="8210" x="3808413" y="3068638"/>
          <p14:tracePt t="8218" x="3835400" y="3068638"/>
          <p14:tracePt t="8226" x="3871913" y="3059113"/>
          <p14:tracePt t="8232" x="3898900" y="3059113"/>
          <p14:tracePt t="8239" x="3935413" y="3059113"/>
          <p14:tracePt t="8245" x="3963988" y="3059113"/>
          <p14:tracePt t="8252" x="3971925" y="3059113"/>
          <p14:tracePt t="8259" x="3990975" y="3059113"/>
          <p14:tracePt t="8266" x="4000500" y="3059113"/>
          <p14:tracePt t="8273" x="4008438" y="3059113"/>
          <p14:tracePt t="8280" x="4017963" y="3059113"/>
          <p14:tracePt t="8316" x="4027488" y="3059113"/>
          <p14:tracePt t="8329" x="4037013" y="3059113"/>
          <p14:tracePt t="8364" x="4044950" y="3068638"/>
          <p14:tracePt t="8378" x="4054475" y="3068638"/>
          <p14:tracePt t="9142" x="4156075" y="3078163"/>
          <p14:tracePt t="9149" x="4283075" y="3086100"/>
          <p14:tracePt t="9156" x="4402138" y="3105150"/>
          <p14:tracePt t="9163" x="4521200" y="3122613"/>
          <p14:tracePt t="9169" x="4657725" y="3141663"/>
          <p14:tracePt t="9177" x="4757738" y="3151188"/>
          <p14:tracePt t="9184" x="4857750" y="3159125"/>
          <p14:tracePt t="9192" x="4959350" y="3159125"/>
          <p14:tracePt t="9199" x="5078413" y="3159125"/>
          <p14:tracePt t="9206" x="5178425" y="3159125"/>
          <p14:tracePt t="9212" x="5297488" y="3159125"/>
          <p14:tracePt t="9219" x="5370513" y="3159125"/>
          <p14:tracePt t="9227" x="5443538" y="3159125"/>
          <p14:tracePt t="9233" x="5524500" y="3151188"/>
          <p14:tracePt t="9240" x="5580063" y="3151188"/>
          <p14:tracePt t="9247" x="5643563" y="3151188"/>
          <p14:tracePt t="9254" x="5689600" y="3151188"/>
          <p14:tracePt t="9261" x="5735638" y="3141663"/>
          <p14:tracePt t="9268" x="5781675" y="3141663"/>
          <p14:tracePt t="9276" x="5808663" y="3141663"/>
          <p14:tracePt t="9283" x="5845175" y="3141663"/>
          <p14:tracePt t="9290" x="5872163" y="3141663"/>
          <p14:tracePt t="9297" x="5899150" y="3141663"/>
          <p14:tracePt t="9304" x="5935663" y="3141663"/>
          <p14:tracePt t="9311" x="5954713" y="3141663"/>
          <p14:tracePt t="9318" x="5981700" y="3141663"/>
          <p14:tracePt t="9324" x="6008688" y="3151188"/>
          <p14:tracePt t="9331" x="6027738" y="3151188"/>
          <p14:tracePt t="9338" x="6064250" y="3151188"/>
          <p14:tracePt t="9344" x="6081713" y="3151188"/>
          <p14:tracePt t="9351" x="6110288" y="3159125"/>
          <p14:tracePt t="9358" x="6146800" y="3168650"/>
          <p14:tracePt t="9365" x="6154738" y="3178175"/>
          <p14:tracePt t="9372" x="6183313" y="3178175"/>
          <p14:tracePt t="9380" x="6200775" y="3187700"/>
          <p14:tracePt t="9401" x="6210300" y="3187700"/>
          <p14:tracePt t="9415" x="6219825" y="3187700"/>
          <p14:tracePt t="9450" x="6227763" y="3187700"/>
          <p14:tracePt t="9486" x="6237288" y="3187700"/>
          <p14:tracePt t="9988" x="6273800" y="3178175"/>
          <p14:tracePt t="9995" x="6310313" y="3159125"/>
          <p14:tracePt t="10001" x="6356350" y="3141663"/>
          <p14:tracePt t="10009" x="6410325" y="3122613"/>
          <p14:tracePt t="10015" x="6446838" y="3114675"/>
          <p14:tracePt t="10022" x="6492875" y="3095625"/>
          <p14:tracePt t="10028" x="6557963" y="3068638"/>
          <p14:tracePt t="10036" x="6602413" y="3059113"/>
          <p14:tracePt t="10043" x="6657975" y="3041650"/>
          <p14:tracePt t="10050" x="6675438" y="3041650"/>
          <p14:tracePt t="10059" x="6704013" y="3032125"/>
          <p14:tracePt t="10071" x="6721475" y="3032125"/>
          <p14:tracePt t="10078" x="6721475" y="3022600"/>
          <p14:tracePt t="10086" x="6731000" y="3022600"/>
          <p14:tracePt t="10212" x="6731000" y="3013075"/>
          <p14:tracePt t="23460" x="6694488" y="3122613"/>
          <p14:tracePt t="23467" x="6638925" y="3260725"/>
          <p14:tracePt t="23472" x="6611938" y="3351213"/>
          <p14:tracePt t="23480" x="6575425" y="3414713"/>
          <p14:tracePt t="23487" x="6565900" y="3451225"/>
          <p14:tracePt t="23494" x="6557963" y="3470275"/>
          <p14:tracePt t="23507" x="6557963" y="3479800"/>
          <p14:tracePt t="23516" x="6548438" y="3487738"/>
          <p14:tracePt t="23613" x="6538913" y="3487738"/>
          <p14:tracePt t="23661" x="6529388" y="3487738"/>
          <p14:tracePt t="23683" x="6521450" y="3487738"/>
          <p14:tracePt t="23703" x="6511925" y="3479800"/>
          <p14:tracePt t="23718" x="6502400" y="3479800"/>
          <p14:tracePt t="23725" x="6492875" y="3470275"/>
          <p14:tracePt t="23732" x="6475413" y="3470275"/>
          <p14:tracePt t="23738" x="6465888" y="3470275"/>
          <p14:tracePt t="23747" x="6446838" y="3460750"/>
          <p14:tracePt t="23754" x="6429375" y="3451225"/>
          <p14:tracePt t="23760" x="6419850" y="3443288"/>
          <p14:tracePt t="23766" x="6410325" y="3443288"/>
          <p14:tracePt t="23773" x="6392863" y="3433763"/>
          <p14:tracePt t="23788" x="6383338" y="3433763"/>
          <p14:tracePt t="23794" x="6373813" y="3424238"/>
          <p14:tracePt t="23815" x="6365875" y="3414713"/>
          <p14:tracePt t="23822" x="6356350" y="3414713"/>
          <p14:tracePt t="23837" x="6356350" y="3406775"/>
          <p14:tracePt t="23850" x="6356350" y="3397250"/>
          <p14:tracePt t="23865" x="6356350" y="3387725"/>
          <p14:tracePt t="23885" x="6356350" y="3378200"/>
          <p14:tracePt t="23905" x="6373813" y="3378200"/>
          <p14:tracePt t="23914" x="6392863" y="3370263"/>
          <p14:tracePt t="23921" x="6438900" y="3360738"/>
          <p14:tracePt t="23928" x="6483350" y="3360738"/>
          <p14:tracePt t="23935" x="6548438" y="3360738"/>
          <p14:tracePt t="23955" x="6740525" y="3387725"/>
          <p14:tracePt t="23963" x="6784975" y="3387725"/>
          <p14:tracePt t="23970" x="6813550" y="3397250"/>
          <p14:tracePt t="23977" x="6840538" y="3406775"/>
          <p14:tracePt t="23983" x="6850063" y="3414713"/>
          <p14:tracePt t="23990" x="6867525" y="3414713"/>
          <p14:tracePt t="23997" x="6877050" y="3414713"/>
          <p14:tracePt t="24004" x="6904038" y="3414713"/>
          <p14:tracePt t="24012" x="6923088" y="3414713"/>
          <p14:tracePt t="24019" x="6940550" y="3414713"/>
          <p14:tracePt t="24026" x="6977063" y="3414713"/>
          <p14:tracePt t="24033" x="7004050" y="3414713"/>
          <p14:tracePt t="24039" x="7040563" y="3414713"/>
          <p14:tracePt t="24046" x="7077075" y="3414713"/>
          <p14:tracePt t="24054" x="7105650" y="3406775"/>
          <p14:tracePt t="24060" x="7150100" y="3406775"/>
          <p14:tracePt t="24067" x="7186613" y="3406775"/>
          <p14:tracePt t="24074" x="7215188" y="3406775"/>
          <p14:tracePt t="24081" x="7259638" y="3406775"/>
          <p14:tracePt t="24088" x="7296150" y="3406775"/>
          <p14:tracePt t="24095" x="7315200" y="3406775"/>
          <p14:tracePt t="24103" x="7342188" y="3406775"/>
          <p14:tracePt t="24109" x="7351713" y="3406775"/>
          <p14:tracePt t="24117" x="7378700" y="3406775"/>
          <p14:tracePt t="24124" x="7388225" y="3406775"/>
          <p14:tracePt t="24130" x="7407275" y="3406775"/>
          <p14:tracePt t="24138" x="7434263" y="3406775"/>
          <p14:tracePt t="24144" x="7443788" y="3406775"/>
          <p14:tracePt t="24151" x="7470775" y="3406775"/>
          <p14:tracePt t="24158" x="7480300" y="3406775"/>
          <p14:tracePt t="24165" x="7516813" y="3406775"/>
          <p14:tracePt t="24171" x="7553325" y="3414713"/>
          <p14:tracePt t="24179" x="7580313" y="3414713"/>
          <p14:tracePt t="24188" x="7607300" y="3414713"/>
          <p14:tracePt t="24193" x="7634288" y="3424238"/>
          <p14:tracePt t="24199" x="7670800" y="3433763"/>
          <p14:tracePt t="24207" x="7707313" y="3433763"/>
          <p14:tracePt t="24215" x="7726363" y="3443288"/>
          <p14:tracePt t="24221" x="7762875" y="3443288"/>
          <p14:tracePt t="24228" x="7789863" y="3443288"/>
          <p14:tracePt t="24235" x="7808913" y="3443288"/>
          <p14:tracePt t="24242" x="7845425" y="3451225"/>
          <p14:tracePt t="24249" x="7862888" y="3451225"/>
          <p14:tracePt t="24255" x="7889875" y="3460750"/>
          <p14:tracePt t="24263" x="7926388" y="3460750"/>
          <p14:tracePt t="24271" x="7954963" y="3460750"/>
          <p14:tracePt t="24276" x="7991475" y="3460750"/>
          <p14:tracePt t="24283" x="8018463" y="3460750"/>
          <p14:tracePt t="24290" x="8054975" y="3460750"/>
          <p14:tracePt t="24297" x="8101013" y="3470275"/>
          <p14:tracePt t="24306" x="8147050" y="3470275"/>
          <p14:tracePt t="24312" x="8183563" y="3479800"/>
          <p14:tracePt t="24321" x="8210550" y="3479800"/>
          <p14:tracePt t="24326" x="8247063" y="3479800"/>
          <p14:tracePt t="24333" x="8264525" y="3479800"/>
          <p14:tracePt t="24339" x="8293100" y="3479800"/>
          <p14:tracePt t="24348" x="8310563" y="3479800"/>
          <p14:tracePt t="24355" x="8337550" y="3479800"/>
          <p14:tracePt t="24360" x="8356600" y="3479800"/>
          <p14:tracePt t="24368" x="8383588" y="3479800"/>
          <p14:tracePt t="24374" x="8402638" y="3479800"/>
          <p14:tracePt t="24381" x="8420100" y="3479800"/>
          <p14:tracePt t="24388" x="8447088" y="3479800"/>
          <p14:tracePt t="24404" x="8456613" y="3479800"/>
          <p14:tracePt t="24410" x="8475663" y="3479800"/>
          <p14:tracePt t="24417" x="8483600" y="3479800"/>
          <p14:tracePt t="24424" x="8502650" y="3479800"/>
          <p14:tracePt t="24438" x="8520113" y="3479800"/>
          <p14:tracePt t="24445" x="8539163" y="3479800"/>
          <p14:tracePt t="24452" x="8556625" y="3479800"/>
          <p14:tracePt t="24459" x="8566150" y="3479800"/>
          <p14:tracePt t="24465" x="8575675" y="3479800"/>
          <p14:tracePt t="24480" x="8585200" y="3479800"/>
          <p14:tracePt t="24493" x="8593138" y="3479800"/>
          <p14:tracePt t="24500" x="8602663" y="3479800"/>
          <p14:tracePt t="24515" x="8612188" y="3479800"/>
          <p14:tracePt t="24528" x="8621713" y="3479800"/>
          <p14:tracePt t="24538" x="8629650" y="3479800"/>
          <p14:tracePt t="24570" x="8639175" y="3479800"/>
          <p14:tracePt t="25197" x="8694738" y="3479800"/>
          <p14:tracePt t="25204" x="8804275" y="3460750"/>
          <p14:tracePt t="25210" x="8950325" y="3433763"/>
          <p14:tracePt t="25219" x="9077325" y="3424238"/>
          <p14:tracePt t="25225" x="9196388" y="3406775"/>
          <p14:tracePt t="25231" x="9278938" y="3387725"/>
          <p14:tracePt t="25238" x="9324975" y="3378200"/>
          <p14:tracePt t="25246" x="9361488" y="3370263"/>
          <p14:tracePt t="25253" x="9378950" y="3360738"/>
          <p14:tracePt t="25258" x="9398000" y="3351213"/>
          <p14:tracePt t="25267" x="9405938" y="3351213"/>
          <p14:tracePt t="54674" x="9332913" y="3406775"/>
          <p14:tracePt t="54680" x="9215438" y="3487738"/>
          <p14:tracePt t="54688" x="9069388" y="3560763"/>
          <p14:tracePt t="54694" x="8894763" y="3670300"/>
          <p14:tracePt t="54702" x="8758238" y="3743325"/>
          <p14:tracePt t="54709" x="8612188" y="3825875"/>
          <p14:tracePt t="54715" x="8475663" y="3881438"/>
          <p14:tracePt t="54723" x="8383588" y="3954463"/>
          <p14:tracePt t="54730" x="8293100" y="4017963"/>
          <p14:tracePt t="54736" x="8210550" y="4054475"/>
          <p14:tracePt t="54744" x="8118475" y="4110038"/>
          <p14:tracePt t="54751" x="8035925" y="4164013"/>
          <p14:tracePt t="54759" x="7926388" y="4237038"/>
          <p14:tracePt t="54765" x="7816850" y="4337050"/>
          <p14:tracePt t="54773" x="7662863" y="4475163"/>
          <p14:tracePt t="54780" x="7480300" y="4629150"/>
          <p14:tracePt t="54787" x="7305675" y="4803775"/>
          <p14:tracePt t="54793" x="7169150" y="4940300"/>
          <p14:tracePt t="54800" x="7069138" y="5049838"/>
          <p14:tracePt t="54807" x="6986588" y="5132388"/>
          <p14:tracePt t="54813" x="6931025" y="5195888"/>
          <p14:tracePt t="54820" x="6877050" y="5251450"/>
          <p14:tracePt t="54828" x="6821488" y="5295900"/>
          <p14:tracePt t="54834" x="6794500" y="5332413"/>
          <p14:tracePt t="54841" x="6777038" y="5351463"/>
          <p14:tracePt t="54848" x="6767513" y="5360988"/>
          <p14:tracePt t="54856" x="6757988" y="5360988"/>
          <p14:tracePt t="54862" x="6748463" y="5360988"/>
          <p14:tracePt t="56791" x="6813550" y="5341938"/>
          <p14:tracePt t="56799" x="6950075" y="5295900"/>
          <p14:tracePt t="56806" x="7123113" y="5232400"/>
          <p14:tracePt t="56812" x="7251700" y="5178425"/>
          <p14:tracePt t="56819" x="7370763" y="5141913"/>
          <p14:tracePt t="56827" x="7443788" y="5113338"/>
          <p14:tracePt t="56834" x="7497763" y="5095875"/>
          <p14:tracePt t="56840" x="7534275" y="5068888"/>
          <p14:tracePt t="56848" x="7561263" y="5059363"/>
          <p14:tracePt t="56855" x="7580313" y="5040313"/>
          <p14:tracePt t="56861" x="7607300" y="5032375"/>
          <p14:tracePt t="56869" x="7626350" y="5022850"/>
          <p14:tracePt t="56876" x="7634288" y="5013325"/>
          <p14:tracePt t="56883" x="7643813" y="5013325"/>
          <p14:tracePt t="56889" x="7653338" y="5013325"/>
          <p14:tracePt t="60521" x="7816850" y="4949825"/>
          <p14:tracePt t="60528" x="8147050" y="4867275"/>
          <p14:tracePt t="60536" x="8410575" y="4794250"/>
          <p14:tracePt t="60543" x="8602663" y="4721225"/>
          <p14:tracePt t="60549" x="8731250" y="4684713"/>
          <p14:tracePt t="60557" x="8848725" y="4648200"/>
          <p14:tracePt t="60562" x="8967788" y="4611688"/>
          <p14:tracePt t="60570" x="9105900" y="4592638"/>
          <p14:tracePt t="60576" x="9242425" y="4556125"/>
          <p14:tracePt t="60585" x="9342438" y="4548188"/>
          <p14:tracePt t="60592" x="9434513" y="4519613"/>
          <p14:tracePt t="60598" x="9507538" y="4502150"/>
          <p14:tracePt t="60606" x="9571038" y="4502150"/>
          <p14:tracePt t="60612" x="9634538" y="4492625"/>
          <p14:tracePt t="60619" x="9680575" y="4483100"/>
          <p14:tracePt t="60627" x="9698038" y="4483100"/>
          <p14:tracePt t="60633" x="9726613" y="4475163"/>
          <p14:tracePt t="60641" x="9753600" y="4475163"/>
          <p14:tracePt t="60647" x="9772650" y="4475163"/>
          <p14:tracePt t="60654" x="9790113" y="4475163"/>
          <p14:tracePt t="60660" x="9799638" y="4475163"/>
          <p14:tracePt t="60668" x="9817100" y="4475163"/>
          <p14:tracePt t="60675" x="9826625" y="4475163"/>
          <p14:tracePt t="60683" x="9845675" y="4475163"/>
          <p14:tracePt t="60690" x="9863138" y="4475163"/>
          <p14:tracePt t="60697" x="9890125" y="4475163"/>
          <p14:tracePt t="60703" x="9918700" y="4465638"/>
          <p14:tracePt t="60710" x="9955213" y="4465638"/>
          <p14:tracePt t="60717" x="9999663" y="4465638"/>
          <p14:tracePt t="60725" x="10045700" y="4456113"/>
          <p14:tracePt t="60730" x="10101263" y="4446588"/>
          <p14:tracePt t="60739" x="10145713" y="4446588"/>
          <p14:tracePt t="60745" x="10191750" y="4438650"/>
          <p14:tracePt t="60751" x="10228263" y="4429125"/>
          <p14:tracePt t="60759" x="10247313" y="4419600"/>
          <p14:tracePt t="60766" x="10274300" y="4419600"/>
          <p14:tracePt t="60773" x="10283825" y="4419600"/>
          <p14:tracePt t="60779" x="10301288" y="4410075"/>
          <p14:tracePt t="60788" x="10310813" y="4410075"/>
          <p14:tracePt t="60794" x="10310813" y="4402138"/>
          <p14:tracePt t="60815" x="10320338" y="4402138"/>
          <p14:tracePt t="60906" x="10320338" y="4410075"/>
          <p14:tracePt t="75435" x="10128250" y="4419600"/>
          <p14:tracePt t="75442" x="9698038" y="4475163"/>
          <p14:tracePt t="75449" x="9361488" y="4511675"/>
          <p14:tracePt t="75455" x="8986838" y="4565650"/>
          <p14:tracePt t="75462" x="8593138" y="4611688"/>
          <p14:tracePt t="75470" x="8164513" y="4648200"/>
          <p14:tracePt t="75477" x="7626350" y="4665663"/>
          <p14:tracePt t="75483" x="7077075" y="4711700"/>
          <p14:tracePt t="75490" x="6511925" y="4730750"/>
          <p14:tracePt t="75497" x="6000750" y="4767263"/>
          <p14:tracePt t="75504" x="5487988" y="4794250"/>
          <p14:tracePt t="75512" x="5068888" y="4830763"/>
          <p14:tracePt t="75520" x="4703763" y="4830763"/>
          <p14:tracePt t="75526" x="4338638" y="4867275"/>
          <p14:tracePt t="75532" x="4037013" y="4867275"/>
          <p14:tracePt t="75539" x="3789363" y="4884738"/>
          <p14:tracePt t="75547" x="3606800" y="4894263"/>
          <p14:tracePt t="75554" x="3460750" y="4922838"/>
          <p14:tracePt t="75559" x="3314700" y="4930775"/>
          <p14:tracePt t="75568" x="3159125" y="4967288"/>
          <p14:tracePt t="75574" x="3032125" y="5003800"/>
          <p14:tracePt t="75580" x="2922588" y="5040313"/>
          <p14:tracePt t="75588" x="2849563" y="5076825"/>
          <p14:tracePt t="75595" x="2767013" y="5122863"/>
          <p14:tracePt t="75604" x="2703513" y="5159375"/>
          <p14:tracePt t="75608" x="2647950" y="5205413"/>
          <p14:tracePt t="77960" x="2493963" y="5132388"/>
          <p14:tracePt t="77968" x="2319338" y="5049838"/>
          <p14:tracePt t="77974" x="2209800" y="4967288"/>
          <p14:tracePt t="77982" x="2100263" y="4894263"/>
          <p14:tracePt t="77989" x="2046288" y="4840288"/>
          <p14:tracePt t="77996" x="1990725" y="4784725"/>
          <p14:tracePt t="78002" x="1954213" y="4757738"/>
          <p14:tracePt t="78009" x="1927225" y="4730750"/>
          <p14:tracePt t="78017" x="1890713" y="4711700"/>
          <p14:tracePt t="78024" x="1871663" y="4694238"/>
          <p14:tracePt t="78030" x="1854200" y="4684713"/>
          <p14:tracePt t="78038" x="1827213" y="4675188"/>
          <p14:tracePt t="78044" x="1817688" y="4657725"/>
          <p14:tracePt t="78052" x="1790700" y="4638675"/>
          <p14:tracePt t="78058" x="1781175" y="4638675"/>
          <p14:tracePt t="78605" x="1708150" y="4556125"/>
          <p14:tracePt t="78611" x="1598613" y="4383088"/>
          <p14:tracePt t="78618" x="1460500" y="4200525"/>
          <p14:tracePt t="78626" x="1387475" y="4081463"/>
          <p14:tracePt t="78632" x="1323975" y="3971925"/>
          <p14:tracePt t="78638" x="1277938" y="3889375"/>
          <p14:tracePt t="78646" x="1233488" y="3816350"/>
          <p14:tracePt t="78653" x="1187450" y="3735388"/>
          <p14:tracePt t="78660" x="1160463" y="3652838"/>
          <p14:tracePt t="78668" x="1114425" y="3579813"/>
          <p14:tracePt t="78674" x="1087438" y="3497263"/>
          <p14:tracePt t="78681" x="1068388" y="3424238"/>
          <p14:tracePt t="78688" x="1058863" y="3341688"/>
          <p14:tracePt t="78696" x="1050925" y="3268663"/>
          <p14:tracePt t="78703" x="1050925" y="3195638"/>
          <p14:tracePt t="78709" x="1050925" y="3078163"/>
          <p14:tracePt t="78717" x="1077913" y="2913063"/>
          <p14:tracePt t="78722" x="1087438" y="2903538"/>
          <p14:tracePt t="79118" x="968375" y="2767013"/>
          <p14:tracePt t="79123" x="785813" y="2547938"/>
          <p14:tracePt t="79130" x="603250" y="2255838"/>
          <p14:tracePt t="79137" x="438150" y="1990725"/>
          <p14:tracePt t="79144" x="282575" y="1725613"/>
          <p14:tracePt t="79152" x="109538" y="14795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C81EB-159E-4602-932F-1B9000B3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DRAM Memory organization(1/2)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8DC9D-2B3E-4CE0-9AC4-FF81AA2BD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9C6CA-97B0-4D29-B365-47C6AF7C1C0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834" r="20582" b="34518"/>
          <a:stretch/>
        </p:blipFill>
        <p:spPr>
          <a:xfrm>
            <a:off x="3017520" y="2235200"/>
            <a:ext cx="7589520" cy="428752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CA2F20D-E819-490A-8A57-928EACAEE4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4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491"/>
    </mc:Choice>
    <mc:Fallback xmlns="">
      <p:transition spd="slow" advTm="197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479" x="4156075" y="3360738"/>
          <p14:tracePt t="14485" x="4164013" y="3333750"/>
          <p14:tracePt t="14492" x="4183063" y="3314700"/>
          <p14:tracePt t="14499" x="4200525" y="3297238"/>
          <p14:tracePt t="14506" x="4219575" y="3260725"/>
          <p14:tracePt t="14513" x="4237038" y="3232150"/>
          <p14:tracePt t="14520" x="4246563" y="3205163"/>
          <p14:tracePt t="14527" x="4265613" y="3187700"/>
          <p14:tracePt t="14535" x="4273550" y="3159125"/>
          <p14:tracePt t="14540" x="4292600" y="3141663"/>
          <p14:tracePt t="14548" x="4302125" y="3122613"/>
          <p14:tracePt t="14554" x="4310063" y="3086100"/>
          <p14:tracePt t="14563" x="4319588" y="3049588"/>
          <p14:tracePt t="14569" x="4329113" y="3005138"/>
          <p14:tracePt t="14576" x="4329113" y="2930525"/>
          <p14:tracePt t="14586" x="4346575" y="2857500"/>
          <p14:tracePt t="14590" x="4356100" y="2747963"/>
          <p14:tracePt t="14596" x="4375150" y="2630488"/>
          <p14:tracePt t="14603" x="4383088" y="2501900"/>
          <p14:tracePt t="14611" x="4392613" y="2338388"/>
          <p14:tracePt t="14619" x="4392613" y="2182813"/>
          <p14:tracePt t="14624" x="4411663" y="2017713"/>
          <p14:tracePt t="14632" x="4419600" y="1871663"/>
          <p14:tracePt t="14638" x="4448175" y="1725613"/>
          <p14:tracePt t="14645" x="4465638" y="1598613"/>
          <p14:tracePt t="14653" x="4492625" y="1479550"/>
          <p14:tracePt t="14660" x="4529138" y="1387475"/>
          <p14:tracePt t="14669" x="4538663" y="1323975"/>
          <p14:tracePt t="14675" x="4548188" y="1277938"/>
          <p14:tracePt t="14681" x="4557713" y="1214438"/>
          <p14:tracePt t="14688" x="4565650" y="1168400"/>
          <p14:tracePt t="14696" x="4575175" y="1123950"/>
          <p14:tracePt t="14702" x="4584700" y="1068388"/>
          <p14:tracePt t="14709" x="4594225" y="1022350"/>
          <p14:tracePt t="14715" x="4594225" y="995363"/>
          <p14:tracePt t="14723" x="4602163" y="958850"/>
          <p14:tracePt t="14730" x="4611688" y="922338"/>
          <p14:tracePt t="14736" x="4611688" y="903288"/>
          <p14:tracePt t="14744" x="4621213" y="885825"/>
          <p14:tracePt t="14752" x="4630738" y="866775"/>
          <p14:tracePt t="14758" x="4630738" y="849313"/>
          <p14:tracePt t="14765" x="4638675" y="830263"/>
          <p14:tracePt t="14772" x="4648200" y="812800"/>
          <p14:tracePt t="15708" x="4575175" y="903288"/>
          <p14:tracePt t="15714" x="4475163" y="1004888"/>
          <p14:tracePt t="15721" x="4383088" y="1087438"/>
          <p14:tracePt t="15728" x="4302125" y="1150938"/>
          <p14:tracePt t="15735" x="4219575" y="1214438"/>
          <p14:tracePt t="15741" x="4164013" y="1241425"/>
          <p14:tracePt t="15749" x="4119563" y="1287463"/>
          <p14:tracePt t="15757" x="4083050" y="1306513"/>
          <p14:tracePt t="15763" x="4027488" y="1333500"/>
          <p14:tracePt t="15771" x="3981450" y="1350963"/>
          <p14:tracePt t="15777" x="3944938" y="1370013"/>
          <p14:tracePt t="15785" x="3908425" y="1387475"/>
          <p14:tracePt t="15792" x="3881438" y="1406525"/>
          <p14:tracePt t="15798" x="3854450" y="1416050"/>
          <p14:tracePt t="15804" x="3844925" y="1423988"/>
          <p14:tracePt t="15812" x="3825875" y="1423988"/>
          <p14:tracePt t="15818" x="3817938" y="1433513"/>
          <p14:tracePt t="15840" x="3808413" y="1433513"/>
          <p14:tracePt t="15862" x="3798888" y="1433513"/>
          <p14:tracePt t="16379" x="3862388" y="1360488"/>
          <p14:tracePt t="16385" x="3981450" y="1233488"/>
          <p14:tracePt t="16393" x="4100513" y="1095375"/>
          <p14:tracePt t="16401" x="4229100" y="968375"/>
          <p14:tracePt t="16406" x="4310063" y="866775"/>
          <p14:tracePt t="16413" x="4383088" y="785813"/>
          <p14:tracePt t="16420" x="4438650" y="703263"/>
          <p14:tracePt t="16428" x="4475163" y="657225"/>
          <p14:tracePt t="17402" x="4283075" y="895350"/>
          <p14:tracePt t="17410" x="4146550" y="1150938"/>
          <p14:tracePt t="17417" x="4044950" y="1323975"/>
          <p14:tracePt t="17425" x="3981450" y="1460500"/>
          <p14:tracePt t="17432" x="3935413" y="1562100"/>
          <p14:tracePt t="17439" x="3890963" y="1635125"/>
          <p14:tracePt t="17446" x="3871913" y="1716088"/>
          <p14:tracePt t="17453" x="3854450" y="1762125"/>
          <p14:tracePt t="17459" x="3835400" y="1798638"/>
          <p14:tracePt t="17466" x="3825875" y="1825625"/>
          <p14:tracePt t="17473" x="3817938" y="1844675"/>
          <p14:tracePt t="17480" x="3817938" y="1854200"/>
          <p14:tracePt t="17486" x="3808413" y="1871663"/>
          <p14:tracePt t="17494" x="3808413" y="1881188"/>
          <p14:tracePt t="17501" x="3808413" y="1890713"/>
          <p14:tracePt t="17507" x="3808413" y="1908175"/>
          <p14:tracePt t="17514" x="3798888" y="1917700"/>
          <p14:tracePt t="17529" x="3789363" y="1927225"/>
          <p14:tracePt t="17535" x="3789363" y="1935163"/>
          <p14:tracePt t="17556" x="3789363" y="1944688"/>
          <p14:tracePt t="42431" x="3935413" y="1981200"/>
          <p14:tracePt t="42438" x="4200525" y="2027238"/>
          <p14:tracePt t="42445" x="4465638" y="2109788"/>
          <p14:tracePt t="42452" x="4675188" y="2173288"/>
          <p14:tracePt t="42460" x="4813300" y="2236788"/>
          <p14:tracePt t="42465" x="4940300" y="2292350"/>
          <p14:tracePt t="42473" x="5032375" y="2365375"/>
          <p14:tracePt t="42480" x="5141913" y="2428875"/>
          <p14:tracePt t="42486" x="5232400" y="2492375"/>
          <p14:tracePt t="42493" x="5324475" y="2557463"/>
          <p14:tracePt t="42501" x="5397500" y="2601913"/>
          <p14:tracePt t="42509" x="5461000" y="2657475"/>
          <p14:tracePt t="42514" x="5516563" y="2693988"/>
          <p14:tracePt t="42521" x="5553075" y="2740025"/>
          <p14:tracePt t="42528" x="5597525" y="2776538"/>
          <p14:tracePt t="42536" x="5626100" y="2813050"/>
          <p14:tracePt t="42543" x="5653088" y="2849563"/>
          <p14:tracePt t="42550" x="5680075" y="2903538"/>
          <p14:tracePt t="42559" x="5708650" y="2959100"/>
          <p14:tracePt t="42564" x="5745163" y="3022600"/>
          <p14:tracePt t="42571" x="5762625" y="3059113"/>
          <p14:tracePt t="42577" x="5789613" y="3078163"/>
          <p14:tracePt t="42585" x="5808663" y="3105150"/>
          <p14:tracePt t="42593" x="5826125" y="3132138"/>
          <p14:tracePt t="42599" x="5845175" y="3151188"/>
          <p14:tracePt t="42605" x="5872163" y="3151188"/>
          <p14:tracePt t="42612" x="5881688" y="3168650"/>
          <p14:tracePt t="42620" x="5899150" y="3187700"/>
          <p14:tracePt t="42626" x="5918200" y="3205163"/>
          <p14:tracePt t="42634" x="5935663" y="3205163"/>
          <p14:tracePt t="42643" x="5964238" y="3224213"/>
          <p14:tracePt t="42648" x="6000750" y="3251200"/>
          <p14:tracePt t="42654" x="6054725" y="3297238"/>
          <p14:tracePt t="42662" x="6110288" y="3333750"/>
          <p14:tracePt t="42668" x="6173788" y="3397250"/>
          <p14:tracePt t="42676" x="6237288" y="3433763"/>
          <p14:tracePt t="42683" x="6300788" y="3479800"/>
          <p14:tracePt t="42690" x="6356350" y="3516313"/>
          <p14:tracePt t="42696" x="6392863" y="3543300"/>
          <p14:tracePt t="42704" x="6429375" y="3552825"/>
          <p14:tracePt t="42710" x="6465888" y="3570288"/>
          <p14:tracePt t="42716" x="6483350" y="3570288"/>
          <p14:tracePt t="42724" x="6511925" y="3579813"/>
          <p14:tracePt t="42732" x="6529388" y="3579813"/>
          <p14:tracePt t="42739" x="6538913" y="3589338"/>
          <p14:tracePt t="42746" x="6565900" y="3597275"/>
          <p14:tracePt t="42753" x="6584950" y="3606800"/>
          <p14:tracePt t="42760" x="6602413" y="3616325"/>
          <p14:tracePt t="42766" x="6638925" y="3633788"/>
          <p14:tracePt t="42774" x="6675438" y="3652838"/>
          <p14:tracePt t="42780" x="6721475" y="3670300"/>
          <p14:tracePt t="42787" x="6784975" y="3689350"/>
          <p14:tracePt t="42794" x="6867525" y="3725863"/>
          <p14:tracePt t="42802" x="6940550" y="3743325"/>
          <p14:tracePt t="42809" x="7023100" y="3771900"/>
          <p14:tracePt t="42815" x="7086600" y="3789363"/>
          <p14:tracePt t="42822" x="7132638" y="3798888"/>
          <p14:tracePt t="42830" x="7178675" y="3808413"/>
          <p14:tracePt t="42836" x="7223125" y="3816350"/>
          <p14:tracePt t="42843" x="7269163" y="3816350"/>
          <p14:tracePt t="42851" x="7334250" y="3825875"/>
          <p14:tracePt t="42859" x="7397750" y="3835400"/>
          <p14:tracePt t="42864" x="7480300" y="3835400"/>
          <p14:tracePt t="42871" x="7543800" y="3844925"/>
          <p14:tracePt t="42878" x="7616825" y="3862388"/>
          <p14:tracePt t="42885" x="7699375" y="3871913"/>
          <p14:tracePt t="42893" x="7753350" y="3871913"/>
          <p14:tracePt t="42899" x="7826375" y="3881438"/>
          <p14:tracePt t="42905" x="7881938" y="3889375"/>
          <p14:tracePt t="42912" x="7926388" y="3898900"/>
          <p14:tracePt t="42920" x="7954963" y="3898900"/>
          <p14:tracePt t="42927" x="7981950" y="3908425"/>
          <p14:tracePt t="42944" x="8008938" y="3917950"/>
          <p14:tracePt t="42984" x="8008938" y="3935413"/>
          <p14:tracePt t="42990" x="7945438" y="3971925"/>
          <p14:tracePt t="42996" x="7826375" y="4037013"/>
          <p14:tracePt t="43004" x="7626350" y="4100513"/>
          <p14:tracePt t="43011" x="7305675" y="4191000"/>
          <p14:tracePt t="43018" x="6996113" y="4227513"/>
          <p14:tracePt t="43026" x="6740525" y="4264025"/>
          <p14:tracePt t="43033" x="6529388" y="4264025"/>
          <p14:tracePt t="43040" x="6346825" y="4264025"/>
          <p14:tracePt t="43046" x="6137275" y="4264025"/>
          <p14:tracePt t="43054" x="5918200" y="4273550"/>
          <p14:tracePt t="43060" x="5735638" y="4273550"/>
          <p14:tracePt t="43067" x="5589588" y="4292600"/>
          <p14:tracePt t="43074" x="5443538" y="4310063"/>
          <p14:tracePt t="43081" x="5324475" y="4329113"/>
          <p14:tracePt t="43087" x="5178425" y="4365625"/>
          <p14:tracePt t="43095" x="5059363" y="4402138"/>
          <p14:tracePt t="43102" x="4913313" y="4419600"/>
          <p14:tracePt t="43109" x="4740275" y="4465638"/>
          <p14:tracePt t="43116" x="4594225" y="4483100"/>
          <p14:tracePt t="43123" x="4465638" y="4511675"/>
          <p14:tracePt t="43130" x="4346575" y="4519613"/>
          <p14:tracePt t="43137" x="4246563" y="4529138"/>
          <p14:tracePt t="43146" x="4173538" y="4529138"/>
          <p14:tracePt t="43151" x="4127500" y="4529138"/>
          <p14:tracePt t="43159" x="4090988" y="4529138"/>
          <p14:tracePt t="43165" x="4073525" y="4529138"/>
          <p14:tracePt t="43172" x="4064000" y="4529138"/>
          <p14:tracePt t="43178" x="4054475" y="4529138"/>
          <p14:tracePt t="43185" x="4054475" y="4519613"/>
          <p14:tracePt t="43206" x="4054475" y="4511675"/>
          <p14:tracePt t="43753" x="4119563" y="4475163"/>
          <p14:tracePt t="43759" x="4229100" y="4410075"/>
          <p14:tracePt t="43766" x="4329113" y="4356100"/>
          <p14:tracePt t="43775" x="4411663" y="4310063"/>
          <p14:tracePt t="43780" x="4475163" y="4264025"/>
          <p14:tracePt t="43788" x="4538663" y="4227513"/>
          <p14:tracePt t="43794" x="4621213" y="4173538"/>
          <p14:tracePt t="43802" x="4721225" y="4127500"/>
          <p14:tracePt t="43809" x="4794250" y="4081463"/>
          <p14:tracePt t="43816" x="4857750" y="4044950"/>
          <p14:tracePt t="43824" x="4913313" y="4008438"/>
          <p14:tracePt t="43830" x="4949825" y="3981450"/>
          <p14:tracePt t="43837" x="4976813" y="3954463"/>
          <p14:tracePt t="43844" x="5013325" y="3927475"/>
          <p14:tracePt t="43850" x="5032375" y="3908425"/>
          <p14:tracePt t="43859" x="5059363" y="3881438"/>
          <p14:tracePt t="43865" x="5068888" y="3862388"/>
          <p14:tracePt t="43872" x="5086350" y="3852863"/>
          <p14:tracePt t="43878" x="5105400" y="3844925"/>
          <p14:tracePt t="43885" x="5114925" y="3825875"/>
          <p14:tracePt t="43893" x="5122863" y="3825875"/>
          <p14:tracePt t="43899" x="5132388" y="3816350"/>
          <p14:tracePt t="43906" x="5141913" y="3808413"/>
          <p14:tracePt t="43913" x="5168900" y="3798888"/>
          <p14:tracePt t="43921" x="5195888" y="3779838"/>
          <p14:tracePt t="43927" x="5224463" y="3762375"/>
          <p14:tracePt t="43942" x="5297488" y="3743325"/>
          <p14:tracePt t="43949" x="5324475" y="3735388"/>
          <p14:tracePt t="43956" x="5334000" y="3735388"/>
          <p14:tracePt t="43962" x="5360988" y="3725863"/>
          <p14:tracePt t="43969" x="5387975" y="3725863"/>
          <p14:tracePt t="43976" x="5407025" y="3725863"/>
          <p14:tracePt t="43984" x="5443538" y="3725863"/>
          <p14:tracePt t="43990" x="5487988" y="3725863"/>
          <p14:tracePt t="43997" x="5534025" y="3735388"/>
          <p14:tracePt t="44004" x="5597525" y="3743325"/>
          <p14:tracePt t="44011" x="5662613" y="3762375"/>
          <p14:tracePt t="44019" x="5716588" y="3789363"/>
          <p14:tracePt t="44025" x="5799138" y="3798888"/>
          <p14:tracePt t="44033" x="5862638" y="3816350"/>
          <p14:tracePt t="44040" x="5927725" y="3835400"/>
          <p14:tracePt t="44046" x="5981700" y="3844925"/>
          <p14:tracePt t="44053" x="6045200" y="3862388"/>
          <p14:tracePt t="44061" x="6110288" y="3862388"/>
          <p14:tracePt t="44066" x="6183313" y="3871913"/>
          <p14:tracePt t="44075" x="6256338" y="3871913"/>
          <p14:tracePt t="44081" x="6329363" y="3871913"/>
          <p14:tracePt t="44088" x="6383338" y="3871913"/>
          <p14:tracePt t="44094" x="6446838" y="3871913"/>
          <p14:tracePt t="44102" x="6502400" y="3871913"/>
          <p14:tracePt t="44109" x="6548438" y="3871913"/>
          <p14:tracePt t="44116" x="6584950" y="3871913"/>
          <p14:tracePt t="44124" x="6621463" y="3871913"/>
          <p14:tracePt t="44131" x="6648450" y="3871913"/>
          <p14:tracePt t="44138" x="6684963" y="3871913"/>
          <p14:tracePt t="44144" x="6704013" y="3871913"/>
          <p14:tracePt t="44152" x="6740525" y="3871913"/>
          <p14:tracePt t="44159" x="6748463" y="3871913"/>
          <p14:tracePt t="44165" x="6777038" y="3871913"/>
          <p14:tracePt t="44172" x="6804025" y="3871913"/>
          <p14:tracePt t="44179" x="6831013" y="3871913"/>
          <p14:tracePt t="44185" x="6858000" y="3871913"/>
          <p14:tracePt t="44193" x="6886575" y="3871913"/>
          <p14:tracePt t="44200" x="6913563" y="3871913"/>
          <p14:tracePt t="44206" x="6931025" y="3871913"/>
          <p14:tracePt t="44215" x="6959600" y="3871913"/>
          <p14:tracePt t="44222" x="6967538" y="3871913"/>
          <p14:tracePt t="44242" x="6977063" y="3871913"/>
          <p14:tracePt t="44249" x="6986588" y="3871913"/>
          <p14:tracePt t="44283" x="6996113" y="3871913"/>
          <p14:tracePt t="47163" x="6850063" y="3881438"/>
          <p14:tracePt t="47170" x="6667500" y="3881438"/>
          <p14:tracePt t="47176" x="6538913" y="3881438"/>
          <p14:tracePt t="47185" x="6419850" y="3881438"/>
          <p14:tracePt t="47192" x="6329363" y="3881438"/>
          <p14:tracePt t="47198" x="6256338" y="3881438"/>
          <p14:tracePt t="47206" x="6183313" y="3881438"/>
          <p14:tracePt t="47213" x="6081713" y="3889375"/>
          <p14:tracePt t="47219" x="5991225" y="3927475"/>
          <p14:tracePt t="47225" x="5881688" y="3971925"/>
          <p14:tracePt t="47234" x="5789613" y="4027488"/>
          <p14:tracePt t="47241" x="5708650" y="4090988"/>
          <p14:tracePt t="47246" x="5607050" y="4164013"/>
          <p14:tracePt t="47254" x="5534025" y="4227513"/>
          <p14:tracePt t="47260" x="5451475" y="4310063"/>
          <p14:tracePt t="47268" x="5370513" y="4392613"/>
          <p14:tracePt t="47275" x="5305425" y="4465638"/>
          <p14:tracePt t="47283" x="5260975" y="4538663"/>
          <p14:tracePt t="47291" x="5224463" y="4602163"/>
          <p14:tracePt t="47295" x="5178425" y="4657725"/>
          <p14:tracePt t="47303" x="5141913" y="4721225"/>
          <p14:tracePt t="47311" x="5122863" y="4775200"/>
          <p14:tracePt t="47316" x="5095875" y="4811713"/>
          <p14:tracePt t="47324" x="5086350" y="4848225"/>
          <p14:tracePt t="47331" x="5078413" y="4894263"/>
          <p14:tracePt t="47338" x="5068888" y="4930775"/>
          <p14:tracePt t="47344" x="5068888" y="4949825"/>
          <p14:tracePt t="47352" x="5068888" y="4986338"/>
          <p14:tracePt t="47359" x="5068888" y="5013325"/>
          <p14:tracePt t="47365" x="5068888" y="5059363"/>
          <p14:tracePt t="47375" x="5068888" y="5095875"/>
          <p14:tracePt t="47380" x="5068888" y="5122863"/>
          <p14:tracePt t="47387" x="5078413" y="5149850"/>
          <p14:tracePt t="47394" x="5078413" y="5178425"/>
          <p14:tracePt t="47402" x="5078413" y="5195888"/>
          <p14:tracePt t="47408" x="5086350" y="5214938"/>
          <p14:tracePt t="47423" x="5095875" y="5222875"/>
          <p14:tracePt t="47429" x="5095875" y="5232400"/>
          <p14:tracePt t="47457" x="5095875" y="5241925"/>
          <p14:tracePt t="47464" x="5105400" y="5251450"/>
          <p14:tracePt t="47470" x="5105400" y="5259388"/>
          <p14:tracePt t="47485" x="5114925" y="5268913"/>
          <p14:tracePt t="47492" x="5141913" y="5295900"/>
          <p14:tracePt t="47499" x="5168900" y="5324475"/>
          <p14:tracePt t="47506" x="5224463" y="5351463"/>
          <p14:tracePt t="47513" x="5268913" y="5378450"/>
          <p14:tracePt t="47520" x="5324475" y="5414963"/>
          <p14:tracePt t="47526" x="5387975" y="5441950"/>
          <p14:tracePt t="47534" x="5461000" y="5478463"/>
          <p14:tracePt t="47541" x="5524500" y="5497513"/>
          <p14:tracePt t="47548" x="5607050" y="5534025"/>
          <p14:tracePt t="47554" x="5670550" y="5551488"/>
          <p14:tracePt t="47561" x="5735638" y="5580063"/>
          <p14:tracePt t="47567" x="5808663" y="5607050"/>
          <p14:tracePt t="47577" x="5899150" y="5634038"/>
          <p14:tracePt t="47583" x="6037263" y="5653088"/>
          <p14:tracePt t="47590" x="6200775" y="5680075"/>
          <p14:tracePt t="47597" x="6373813" y="5726113"/>
          <p14:tracePt t="47604" x="6511925" y="5743575"/>
          <p14:tracePt t="47610" x="6630988" y="5770563"/>
          <p14:tracePt t="47618" x="6748463" y="5789613"/>
          <p14:tracePt t="47625" x="6850063" y="5807075"/>
          <p14:tracePt t="47631" x="6950075" y="5816600"/>
          <p14:tracePt t="47639" x="7013575" y="5826125"/>
          <p14:tracePt t="47645" x="7105650" y="5843588"/>
          <p14:tracePt t="47653" x="7196138" y="5862638"/>
          <p14:tracePt t="47659" x="7288213" y="5872163"/>
          <p14:tracePt t="47665" x="7370763" y="5881688"/>
          <p14:tracePt t="47674" x="7461250" y="5889625"/>
          <p14:tracePt t="47681" x="7524750" y="5889625"/>
          <p14:tracePt t="47688" x="7553325" y="5899150"/>
          <p14:tracePt t="47694" x="7580313" y="5908675"/>
          <p14:tracePt t="47702" x="7607300" y="5908675"/>
          <p14:tracePt t="47708" x="7616825" y="5908675"/>
          <p14:tracePt t="47714" x="7634288" y="5908675"/>
          <p14:tracePt t="47729" x="7643813" y="5908675"/>
          <p14:tracePt t="47736" x="7662863" y="5908675"/>
          <p14:tracePt t="47743" x="7670800" y="5908675"/>
          <p14:tracePt t="47750" x="7699375" y="5908675"/>
          <p14:tracePt t="47758" x="7716838" y="5908675"/>
          <p14:tracePt t="47763" x="7753350" y="5908675"/>
          <p14:tracePt t="47772" x="7780338" y="5908675"/>
          <p14:tracePt t="47779" x="7816850" y="5908675"/>
          <p14:tracePt t="47785" x="7853363" y="5899150"/>
          <p14:tracePt t="47792" x="7881938" y="5899150"/>
          <p14:tracePt t="47799" x="7908925" y="5899150"/>
          <p14:tracePt t="47806" x="7935913" y="5889625"/>
          <p14:tracePt t="47814" x="7945438" y="5889625"/>
          <p14:tracePt t="47821" x="7962900" y="5889625"/>
          <p14:tracePt t="47826" x="7972425" y="5881688"/>
          <p14:tracePt t="47834" x="7991475" y="5872163"/>
          <p14:tracePt t="47841" x="8008938" y="5872163"/>
          <p14:tracePt t="47848" x="8027988" y="5862638"/>
          <p14:tracePt t="47854" x="8054975" y="5843588"/>
          <p14:tracePt t="47862" x="8108950" y="5816600"/>
          <p14:tracePt t="47868" x="8237538" y="5743575"/>
          <p14:tracePt t="47876" x="8456613" y="5624513"/>
          <p14:tracePt t="47884" x="8812213" y="5405438"/>
          <p14:tracePt t="47891" x="9050338" y="5259388"/>
          <p14:tracePt t="47897" x="9159875" y="5168900"/>
          <p14:tracePt t="47905" x="9215438" y="5132388"/>
          <p14:tracePt t="47911" x="9242425" y="5086350"/>
          <p14:tracePt t="47918" x="9269413" y="5068888"/>
          <p14:tracePt t="47926" x="9269413" y="5049838"/>
          <p14:tracePt t="47932" x="9278938" y="5040313"/>
          <p14:tracePt t="47939" x="9288463" y="5032375"/>
          <p14:tracePt t="47945" x="9288463" y="5013325"/>
          <p14:tracePt t="47959" x="9296400" y="4986338"/>
          <p14:tracePt t="47967" x="9305925" y="4976813"/>
          <p14:tracePt t="47975" x="9305925" y="4949825"/>
          <p14:tracePt t="47981" x="9324975" y="4913313"/>
          <p14:tracePt t="47988" x="9342438" y="4876800"/>
          <p14:tracePt t="47995" x="9378950" y="4811713"/>
          <p14:tracePt t="48003" x="9398000" y="4767263"/>
          <p14:tracePt t="48009" x="9415463" y="4730750"/>
          <p14:tracePt t="48015" x="9434513" y="4694238"/>
          <p14:tracePt t="48024" x="9442450" y="4665663"/>
          <p14:tracePt t="48030" x="9442450" y="4657725"/>
          <p14:tracePt t="48036" x="9442450" y="4629150"/>
          <p14:tracePt t="48043" x="9442450" y="4621213"/>
          <p14:tracePt t="48050" x="9442450" y="4592638"/>
          <p14:tracePt t="48058" x="9442450" y="4565650"/>
          <p14:tracePt t="48065" x="9424988" y="4548188"/>
          <p14:tracePt t="48074" x="9415463" y="4511675"/>
          <p14:tracePt t="48079" x="9405938" y="4483100"/>
          <p14:tracePt t="48085" x="9398000" y="4465638"/>
          <p14:tracePt t="48093" x="9398000" y="4429125"/>
          <p14:tracePt t="48100" x="9398000" y="4402138"/>
          <p14:tracePt t="48107" x="9398000" y="4392613"/>
          <p14:tracePt t="48114" x="9398000" y="4365625"/>
          <p14:tracePt t="48121" x="9398000" y="4356100"/>
          <p14:tracePt t="48127" x="9398000" y="4346575"/>
          <p14:tracePt t="48134" x="9398000" y="4337050"/>
          <p14:tracePt t="48156" x="9398000" y="4329113"/>
          <p14:tracePt t="48163" x="9388475" y="4329113"/>
          <p14:tracePt t="48170" x="9388475" y="4319588"/>
          <p14:tracePt t="48184" x="9378950" y="4319588"/>
          <p14:tracePt t="48233" x="9369425" y="4319588"/>
          <p14:tracePt t="48240" x="9361488" y="4337050"/>
          <p14:tracePt t="48700" x="9123363" y="4365625"/>
          <p14:tracePt t="48706" x="8748713" y="4438650"/>
          <p14:tracePt t="48714" x="8366125" y="4529138"/>
          <p14:tracePt t="48720" x="7991475" y="4584700"/>
          <p14:tracePt t="48727" x="7634288" y="4684713"/>
          <p14:tracePt t="48734" x="7315200" y="4730750"/>
          <p14:tracePt t="48742" x="6959600" y="4830763"/>
          <p14:tracePt t="48748" x="6621463" y="4884738"/>
          <p14:tracePt t="48757" x="6237288" y="4959350"/>
          <p14:tracePt t="48763" x="5891213" y="5032375"/>
          <p14:tracePt t="48771" x="5570538" y="5086350"/>
          <p14:tracePt t="48777" x="5287963" y="5113338"/>
          <p14:tracePt t="48784" x="5041900" y="5132388"/>
          <p14:tracePt t="48791" x="4830763" y="5132388"/>
          <p14:tracePt t="48798" x="4667250" y="5113338"/>
          <p14:tracePt t="48804" x="4548188" y="5095875"/>
          <p14:tracePt t="48812" x="4438650" y="5059363"/>
          <p14:tracePt t="48819" x="4338638" y="5022850"/>
          <p14:tracePt t="48826" x="4237038" y="4976813"/>
          <p14:tracePt t="48833" x="4183063" y="4959350"/>
          <p14:tracePt t="48840" x="4127500" y="4922838"/>
          <p14:tracePt t="48846" x="4090988" y="4894263"/>
          <p14:tracePt t="48853" x="4054475" y="4867275"/>
          <p14:tracePt t="48861" x="4027488" y="4840288"/>
          <p14:tracePt t="48868" x="4000500" y="4811713"/>
          <p14:tracePt t="48874" x="3963988" y="4784725"/>
          <p14:tracePt t="48882" x="3944938" y="4767263"/>
          <p14:tracePt t="48889" x="3908425" y="4721225"/>
          <p14:tracePt t="48895" x="3881438" y="4702175"/>
          <p14:tracePt t="48903" x="3854450" y="4665663"/>
          <p14:tracePt t="48909" x="3825875" y="4621213"/>
          <p14:tracePt t="48925" x="3789363" y="4575175"/>
          <p14:tracePt t="48930" x="3781425" y="4538663"/>
          <p14:tracePt t="48938" x="3771900" y="4519613"/>
          <p14:tracePt t="48944" x="3762375" y="4502150"/>
          <p14:tracePt t="48952" x="3752850" y="4475163"/>
          <p14:tracePt t="48958" x="3752850" y="4465638"/>
          <p14:tracePt t="48966" x="3752850" y="4429125"/>
          <p14:tracePt t="48974" x="3752850" y="4402138"/>
          <p14:tracePt t="48979" x="3762375" y="4365625"/>
          <p14:tracePt t="48987" x="3789363" y="4300538"/>
          <p14:tracePt t="48993" x="3825875" y="4237038"/>
          <p14:tracePt t="49001" x="3881438" y="4164013"/>
          <p14:tracePt t="49007" x="3954463" y="4100513"/>
          <p14:tracePt t="49014" x="4027488" y="4027488"/>
          <p14:tracePt t="49022" x="4137025" y="3954463"/>
          <p14:tracePt t="49028" x="4265613" y="3889375"/>
          <p14:tracePt t="49036" x="4448175" y="3798888"/>
          <p14:tracePt t="49041" x="4657725" y="3716338"/>
          <p14:tracePt t="49049" x="4876800" y="3643313"/>
          <p14:tracePt t="49057" x="5086350" y="3579813"/>
          <p14:tracePt t="49064" x="5360988" y="3497263"/>
          <p14:tracePt t="49071" x="5626100" y="3433763"/>
          <p14:tracePt t="49077" x="5908675" y="3378200"/>
          <p14:tracePt t="49085" x="6219825" y="3341688"/>
          <p14:tracePt t="49091" x="6511925" y="3297238"/>
          <p14:tracePt t="49099" x="6757988" y="3260725"/>
          <p14:tracePt t="49105" x="7013575" y="3232150"/>
          <p14:tracePt t="49112" x="7259638" y="3214688"/>
          <p14:tracePt t="49120" x="7470775" y="3214688"/>
          <p14:tracePt t="49127" x="7662863" y="3224213"/>
          <p14:tracePt t="49133" x="7816850" y="3232150"/>
          <p14:tracePt t="49140" x="7981950" y="3260725"/>
          <p14:tracePt t="49147" x="8164513" y="3297238"/>
          <p14:tracePt t="49154" x="8293100" y="3333750"/>
          <p14:tracePt t="49162" x="8402638" y="3370263"/>
          <p14:tracePt t="49169" x="8466138" y="3406775"/>
          <p14:tracePt t="49175" x="8529638" y="3424238"/>
          <p14:tracePt t="49183" x="8585200" y="3470275"/>
          <p14:tracePt t="49191" x="8621713" y="3487738"/>
          <p14:tracePt t="49196" x="8639175" y="3506788"/>
          <p14:tracePt t="49204" x="8658225" y="3533775"/>
          <p14:tracePt t="49210" x="8675688" y="3560763"/>
          <p14:tracePt t="49216" x="8694738" y="3579813"/>
          <p14:tracePt t="49224" x="8712200" y="3597275"/>
          <p14:tracePt t="49231" x="8712200" y="3625850"/>
          <p14:tracePt t="49238" x="8721725" y="3652838"/>
          <p14:tracePt t="49244" x="8739188" y="3679825"/>
          <p14:tracePt t="49252" x="8748713" y="3716338"/>
          <p14:tracePt t="49258" x="8758238" y="3743325"/>
          <p14:tracePt t="49265" x="8758238" y="3779838"/>
          <p14:tracePt t="49274" x="8767763" y="3808413"/>
          <p14:tracePt t="49281" x="8767763" y="3835400"/>
          <p14:tracePt t="49287" x="8775700" y="3862388"/>
          <p14:tracePt t="49294" x="8775700" y="3871913"/>
          <p14:tracePt t="49300" x="8775700" y="3889375"/>
          <p14:tracePt t="49308" x="8775700" y="3908425"/>
          <p14:tracePt t="49328" x="8775700" y="3917950"/>
          <p14:tracePt t="49342" x="8775700" y="3927475"/>
          <p14:tracePt t="49379" x="8775700" y="3935413"/>
          <p14:tracePt t="49391" x="8775700" y="3944938"/>
          <p14:tracePt t="49399" x="8767763" y="3944938"/>
          <p14:tracePt t="49407" x="8767763" y="3963988"/>
          <p14:tracePt t="49413" x="8748713" y="3971925"/>
          <p14:tracePt t="49420" x="8739188" y="3971925"/>
          <p14:tracePt t="49426" x="8739188" y="3981450"/>
          <p14:tracePt t="49434" x="8731250" y="3981450"/>
          <p14:tracePt t="49441" x="8712200" y="3981450"/>
          <p14:tracePt t="49447" x="8702675" y="3981450"/>
          <p14:tracePt t="49456" x="8685213" y="3981450"/>
          <p14:tracePt t="49462" x="8666163" y="3981450"/>
          <p14:tracePt t="49469" x="8639175" y="3963988"/>
          <p14:tracePt t="49476" x="8602663" y="3935413"/>
          <p14:tracePt t="49483" x="8566150" y="3917950"/>
          <p14:tracePt t="49490" x="8520113" y="3889375"/>
          <p14:tracePt t="49497" x="8439150" y="3852863"/>
          <p14:tracePt t="49504" x="8329613" y="3808413"/>
          <p14:tracePt t="49511" x="8183563" y="3762375"/>
          <p14:tracePt t="49518" x="7945438" y="3698875"/>
          <p14:tracePt t="49524" x="7707313" y="3633788"/>
          <p14:tracePt t="49531" x="7524750" y="3589338"/>
          <p14:tracePt t="49538" x="7351713" y="3552825"/>
          <p14:tracePt t="49546" x="7205663" y="3516313"/>
          <p14:tracePt t="49553" x="7086600" y="3487738"/>
          <p14:tracePt t="49560" x="6986588" y="3470275"/>
          <p14:tracePt t="49567" x="6894513" y="3443288"/>
          <p14:tracePt t="49574" x="6804025" y="3433763"/>
          <p14:tracePt t="49581" x="6731000" y="3424238"/>
          <p14:tracePt t="49588" x="6638925" y="3424238"/>
          <p14:tracePt t="49595" x="6548438" y="3414713"/>
          <p14:tracePt t="49602" x="6446838" y="3414713"/>
          <p14:tracePt t="49608" x="6346825" y="3414713"/>
          <p14:tracePt t="49615" x="6237288" y="3433763"/>
          <p14:tracePt t="49623" x="6118225" y="3470275"/>
          <p14:tracePt t="49629" x="6018213" y="3497263"/>
          <p14:tracePt t="49636" x="5908675" y="3533775"/>
          <p14:tracePt t="49643" x="5818188" y="3552825"/>
          <p14:tracePt t="49652" x="5745163" y="3579813"/>
          <p14:tracePt t="49657" x="5680075" y="3597275"/>
          <p14:tracePt t="49664" x="5626100" y="3606800"/>
          <p14:tracePt t="49673" x="5597525" y="3616325"/>
          <p14:tracePt t="49679" x="5570538" y="3625850"/>
          <p14:tracePt t="49685" x="5553075" y="3625850"/>
          <p14:tracePt t="49692" x="5516563" y="3633788"/>
          <p14:tracePt t="49700" x="5487988" y="3643313"/>
          <p14:tracePt t="49707" x="5443538" y="3652838"/>
          <p14:tracePt t="49713" x="5397500" y="3689350"/>
          <p14:tracePt t="49721" x="5341938" y="3716338"/>
          <p14:tracePt t="49727" x="5287963" y="3762375"/>
          <p14:tracePt t="49734" x="5232400" y="3798888"/>
          <p14:tracePt t="49740" x="5187950" y="3844925"/>
          <p14:tracePt t="49749" x="5132388" y="3898900"/>
          <p14:tracePt t="49757" x="5086350" y="3935413"/>
          <p14:tracePt t="49762" x="5068888" y="3963988"/>
          <p14:tracePt t="49769" x="5032375" y="3990975"/>
          <p14:tracePt t="49776" x="5013325" y="4017963"/>
          <p14:tracePt t="49783" x="4986338" y="4027488"/>
          <p14:tracePt t="49791" x="4976813" y="4027488"/>
          <p14:tracePt t="49797" x="4976813" y="4044950"/>
          <p14:tracePt t="49804" x="4968875" y="4054475"/>
          <p14:tracePt t="49811" x="4959350" y="4054475"/>
          <p14:tracePt t="49818" x="4959350" y="4064000"/>
          <p14:tracePt t="49825" x="4959350" y="4073525"/>
          <p14:tracePt t="49833" x="4949825" y="4090988"/>
          <p14:tracePt t="49840" x="4949825" y="4117975"/>
          <p14:tracePt t="49846" x="4949825" y="4154488"/>
          <p14:tracePt t="49853" x="4949825" y="4200525"/>
          <p14:tracePt t="49861" x="4949825" y="4273550"/>
          <p14:tracePt t="49868" x="4949825" y="4365625"/>
          <p14:tracePt t="49874" x="4976813" y="4475163"/>
          <p14:tracePt t="49881" x="4986338" y="4548188"/>
          <p14:tracePt t="49889" x="4995863" y="4611688"/>
          <p14:tracePt t="49895" x="5013325" y="4657725"/>
          <p14:tracePt t="49903" x="5022850" y="4702175"/>
          <p14:tracePt t="49909" x="5041900" y="4730750"/>
          <p14:tracePt t="49916" x="5059363" y="4767263"/>
          <p14:tracePt t="49924" x="5068888" y="4784725"/>
          <p14:tracePt t="49941" x="5095875" y="4830763"/>
          <p14:tracePt t="49943" x="5122863" y="4848225"/>
          <p14:tracePt t="49952" x="5151438" y="4867275"/>
          <p14:tracePt t="49959" x="5187950" y="4903788"/>
          <p14:tracePt t="49965" x="5260975" y="4949825"/>
          <p14:tracePt t="49973" x="5341938" y="4976813"/>
          <p14:tracePt t="49979" x="5434013" y="5013325"/>
          <p14:tracePt t="49986" x="5524500" y="5049838"/>
          <p14:tracePt t="49993" x="5634038" y="5068888"/>
          <p14:tracePt t="50000" x="5726113" y="5095875"/>
          <p14:tracePt t="50007" x="5799138" y="5113338"/>
          <p14:tracePt t="50014" x="5881688" y="5141913"/>
          <p14:tracePt t="50021" x="5964238" y="5149850"/>
          <p14:tracePt t="50028" x="6045200" y="5168900"/>
          <p14:tracePt t="50035" x="6118225" y="5168900"/>
          <p14:tracePt t="50041" x="6173788" y="5168900"/>
          <p14:tracePt t="50050" x="6264275" y="5178425"/>
          <p14:tracePt t="50057" x="6329363" y="5178425"/>
          <p14:tracePt t="50064" x="6410325" y="5178425"/>
          <p14:tracePt t="50070" x="6521450" y="5178425"/>
          <p14:tracePt t="50077" x="6630988" y="5178425"/>
          <p14:tracePt t="50084" x="6740525" y="5168900"/>
          <p14:tracePt t="50092" x="6867525" y="5141913"/>
          <p14:tracePt t="50098" x="7004050" y="5122863"/>
          <p14:tracePt t="50105" x="7150100" y="5086350"/>
          <p14:tracePt t="50111" x="7370763" y="5013325"/>
          <p14:tracePt t="50119" x="7580313" y="4949825"/>
          <p14:tracePt t="50125" x="7762875" y="4876800"/>
          <p14:tracePt t="50132" x="7954963" y="4803775"/>
          <p14:tracePt t="50140" x="8118475" y="4738688"/>
          <p14:tracePt t="50147" x="8301038" y="4665663"/>
          <p14:tracePt t="50155" x="8439150" y="4602163"/>
          <p14:tracePt t="50161" x="8566150" y="4538663"/>
          <p14:tracePt t="50168" x="8685213" y="4483100"/>
          <p14:tracePt t="50175" x="8794750" y="4410075"/>
          <p14:tracePt t="50181" x="8885238" y="4346575"/>
          <p14:tracePt t="50190" x="8967788" y="4300538"/>
          <p14:tracePt t="50195" x="9032875" y="4264025"/>
          <p14:tracePt t="50203" x="9077325" y="4210050"/>
          <p14:tracePt t="50209" x="9123363" y="4164013"/>
          <p14:tracePt t="50217" x="9169400" y="4117975"/>
          <p14:tracePt t="50224" x="9205913" y="4073525"/>
          <p14:tracePt t="50230" x="9242425" y="4027488"/>
          <p14:tracePt t="50238" x="9278938" y="3971925"/>
          <p14:tracePt t="50245" x="9315450" y="3917950"/>
          <p14:tracePt t="50252" x="9342438" y="3852863"/>
          <p14:tracePt t="50259" x="9361488" y="3808413"/>
          <p14:tracePt t="50266" x="9388475" y="3743325"/>
          <p14:tracePt t="50273" x="9398000" y="3706813"/>
          <p14:tracePt t="50280" x="9398000" y="3670300"/>
          <p14:tracePt t="50287" x="9398000" y="3652838"/>
          <p14:tracePt t="50294" x="9398000" y="3625850"/>
          <p14:tracePt t="50300" x="9398000" y="3606800"/>
          <p14:tracePt t="50307" x="9388475" y="3579813"/>
          <p14:tracePt t="50315" x="9369425" y="3552825"/>
          <p14:tracePt t="50321" x="9342438" y="3533775"/>
          <p14:tracePt t="50328" x="9288463" y="3479800"/>
          <p14:tracePt t="50335" x="9215438" y="3406775"/>
          <p14:tracePt t="50344" x="9086850" y="3333750"/>
          <p14:tracePt t="50350" x="8940800" y="3224213"/>
          <p14:tracePt t="50357" x="8748713" y="3141663"/>
          <p14:tracePt t="50364" x="8612188" y="3078163"/>
          <p14:tracePt t="50370" x="8493125" y="3032125"/>
          <p14:tracePt t="50378" x="8383588" y="2995613"/>
          <p14:tracePt t="50384" x="8310563" y="2986088"/>
          <p14:tracePt t="50391" x="8201025" y="2959100"/>
          <p14:tracePt t="50399" x="8072438" y="2949575"/>
          <p14:tracePt t="50407" x="7954963" y="2949575"/>
          <p14:tracePt t="50412" x="7808913" y="2949575"/>
          <p14:tracePt t="50419" x="7662863" y="2949575"/>
          <p14:tracePt t="50426" x="7488238" y="2959100"/>
          <p14:tracePt t="50433" x="7342188" y="2976563"/>
          <p14:tracePt t="50441" x="7205663" y="2986088"/>
          <p14:tracePt t="50447" x="7105650" y="2995613"/>
          <p14:tracePt t="50455" x="7013575" y="3013075"/>
          <p14:tracePt t="50462" x="6940550" y="3022600"/>
          <p14:tracePt t="50468" x="6877050" y="3032125"/>
          <p14:tracePt t="50475" x="6831013" y="3032125"/>
          <p14:tracePt t="50483" x="6794500" y="3032125"/>
          <p14:tracePt t="50490" x="6767513" y="3041650"/>
          <p14:tracePt t="50496" x="6740525" y="3049588"/>
          <p14:tracePt t="50504" x="6694488" y="3059113"/>
          <p14:tracePt t="50510" x="6630988" y="3068638"/>
          <p14:tracePt t="50517" x="6575425" y="3086100"/>
          <p14:tracePt t="50524" x="6492875" y="3122613"/>
          <p14:tracePt t="50531" x="6419850" y="3141663"/>
          <p14:tracePt t="50538" x="6356350" y="3151188"/>
          <p14:tracePt t="50545" x="6292850" y="3178175"/>
          <p14:tracePt t="50552" x="6256338" y="3178175"/>
          <p14:tracePt t="50559" x="6237288" y="3178175"/>
          <p14:tracePt t="50566" x="6219825" y="3178175"/>
          <p14:tracePt t="50574" x="6210300" y="3178175"/>
          <p14:tracePt t="50581" x="6200775" y="3178175"/>
          <p14:tracePt t="50588" x="6191250" y="3178175"/>
          <p14:tracePt t="50615" x="6183313" y="3178175"/>
          <p14:tracePt t="50623" x="6164263" y="3178175"/>
          <p14:tracePt t="50629" x="6146800" y="3187700"/>
          <p14:tracePt t="50635" x="6118225" y="3187700"/>
          <p14:tracePt t="50643" x="6091238" y="3195638"/>
          <p14:tracePt t="50650" x="6054725" y="3195638"/>
          <p14:tracePt t="50657" x="6018213" y="3205163"/>
          <p14:tracePt t="50664" x="6000750" y="3205163"/>
          <p14:tracePt t="50671" x="5972175" y="3214688"/>
          <p14:tracePt t="50678" x="5945188" y="3214688"/>
          <p14:tracePt t="50684" x="5935663" y="3224213"/>
          <p14:tracePt t="50692" x="5918200" y="3224213"/>
          <p14:tracePt t="50699" x="5899150" y="3224213"/>
          <p14:tracePt t="50707" x="5872163" y="3232150"/>
          <p14:tracePt t="50712" x="5845175" y="3241675"/>
          <p14:tracePt t="50719" x="5818188" y="3251200"/>
          <p14:tracePt t="50726" x="5772150" y="3260725"/>
          <p14:tracePt t="50732" x="5716588" y="3268663"/>
          <p14:tracePt t="50741" x="5670550" y="3278188"/>
          <p14:tracePt t="50748" x="5607050" y="3287713"/>
          <p14:tracePt t="50756" x="5553075" y="3297238"/>
          <p14:tracePt t="50762" x="5470525" y="3305175"/>
          <p14:tracePt t="50769" x="5414963" y="3324225"/>
          <p14:tracePt t="50776" x="5370513" y="3324225"/>
          <p14:tracePt t="56285" x="5561013" y="2995613"/>
          <p14:tracePt t="56291" x="5781675" y="2593975"/>
          <p14:tracePt t="56298" x="5954713" y="2246313"/>
          <p14:tracePt t="56305" x="6081713" y="1963738"/>
          <p14:tracePt t="56312" x="6164263" y="1725613"/>
          <p14:tracePt t="56319" x="6246813" y="1452563"/>
          <p14:tracePt t="56325" x="6310313" y="1160463"/>
          <p14:tracePt t="56332" x="6383338" y="866775"/>
          <p14:tracePt t="56339" x="6438900" y="574675"/>
          <p14:tracePt t="66213" x="6091238" y="620713"/>
          <p14:tracePt t="66219" x="5991225" y="749300"/>
          <p14:tracePt t="66225" x="5891213" y="895350"/>
          <p14:tracePt t="66234" x="5781675" y="1050925"/>
          <p14:tracePt t="66240" x="5708650" y="1187450"/>
          <p14:tracePt t="66247" x="5616575" y="1314450"/>
          <p14:tracePt t="66254" x="5543550" y="1423988"/>
          <p14:tracePt t="66262" x="5470525" y="1543050"/>
          <p14:tracePt t="66268" x="5424488" y="1662113"/>
          <p14:tracePt t="66275" x="5360988" y="1789113"/>
          <p14:tracePt t="66284" x="5314950" y="1890713"/>
          <p14:tracePt t="66289" x="5268913" y="1990725"/>
          <p14:tracePt t="66297" x="5232400" y="2082800"/>
          <p14:tracePt t="66303" x="5214938" y="2146300"/>
          <p14:tracePt t="66310" x="5187950" y="2209800"/>
          <p14:tracePt t="66318" x="5168900" y="2273300"/>
          <p14:tracePt t="66324" x="5159375" y="2301875"/>
          <p14:tracePt t="66332" x="5141913" y="2338388"/>
          <p14:tracePt t="66340" x="5141913" y="2365375"/>
          <p14:tracePt t="66345" x="5132388" y="2382838"/>
          <p14:tracePt t="66351" x="5132388" y="2401888"/>
          <p14:tracePt t="66359" x="5132388" y="2411413"/>
          <p14:tracePt t="67023" x="4803775" y="2346325"/>
          <p14:tracePt t="67029" x="4246563" y="2200275"/>
          <p14:tracePt t="67036" x="3679825" y="2027238"/>
          <p14:tracePt t="67042" x="3078163" y="1781175"/>
          <p14:tracePt t="67051" x="2520950" y="1489075"/>
          <p14:tracePt t="67057" x="2000250" y="1187450"/>
          <p14:tracePt t="67064" x="1516063" y="839788"/>
          <p14:tracePt t="67071" x="1123950" y="501650"/>
          <p14:tracePt t="67078" x="776288" y="155575"/>
          <p14:tracePt t="68077" x="931863" y="301625"/>
          <p14:tracePt t="68077" x="1177925" y="493713"/>
          <p14:tracePt t="68077" x="1433513" y="703263"/>
          <p14:tracePt t="68077" x="1681163" y="895350"/>
          <p14:tracePt t="68077" x="1900238" y="1087438"/>
          <p14:tracePt t="68077" x="2063750" y="1250950"/>
          <p14:tracePt t="68077" x="2236788" y="1423988"/>
          <p14:tracePt t="68077" x="2374900" y="1543050"/>
          <p14:tracePt t="68077" x="2465388" y="1643063"/>
          <p14:tracePt t="68077" x="2547938" y="1708150"/>
          <p14:tracePt t="68077" x="2603500" y="1752600"/>
          <p14:tracePt t="68077" x="2640013" y="1781175"/>
          <p14:tracePt t="68077" x="2676525" y="1798638"/>
          <p14:tracePt t="68077" x="2713038" y="1808163"/>
          <p14:tracePt t="68077" x="2730500" y="1817688"/>
          <p14:tracePt t="68077" x="3013075" y="1990725"/>
          <p14:tracePt t="68077" x="3370263" y="2228850"/>
          <p14:tracePt t="68077" x="3698875" y="2484438"/>
          <p14:tracePt t="68077" x="3954463" y="2703513"/>
          <p14:tracePt t="68077" x="4173538" y="2903538"/>
          <p14:tracePt t="68077" x="4402138" y="3114675"/>
          <p14:tracePt t="68077" x="4630738" y="3341688"/>
          <p14:tracePt t="68077" x="4803775" y="3516313"/>
          <p14:tracePt t="68077" x="4949825" y="3679825"/>
          <p14:tracePt t="68077" x="5059363" y="3789363"/>
          <p14:tracePt t="68077" x="5159375" y="3881438"/>
          <p14:tracePt t="68077" x="5224463" y="3927475"/>
          <p14:tracePt t="68077" x="5268913" y="3963988"/>
          <p14:tracePt t="68077" x="5305425" y="3981450"/>
          <p14:tracePt t="68077" x="5334000" y="3981450"/>
          <p14:tracePt t="68077" x="5360988" y="3971925"/>
          <p14:tracePt t="68077" x="5378450" y="3954463"/>
          <p14:tracePt t="68077" x="5141913" y="3954463"/>
          <p14:tracePt t="68077" x="4757738" y="3954463"/>
          <p14:tracePt t="68077" x="4411663" y="3917950"/>
          <p14:tracePt t="68077" x="4054475" y="3898900"/>
          <p14:tracePt t="68077" x="3708400" y="3862388"/>
          <p14:tracePt t="68077" x="3379788" y="3844925"/>
          <p14:tracePt t="68077" x="3068638" y="3808413"/>
          <p14:tracePt t="68077" x="2849563" y="3798888"/>
          <p14:tracePt t="68077" x="2620963" y="3771900"/>
          <p14:tracePt t="68077" x="2474913" y="3771900"/>
          <p14:tracePt t="68077" x="2365375" y="3752850"/>
          <p14:tracePt t="68077" x="2246313" y="3743325"/>
          <p14:tracePt t="68077" x="2155825" y="3735388"/>
          <p14:tracePt t="68077" x="2090738" y="3725863"/>
          <p14:tracePt t="68077" x="2054225" y="3716338"/>
          <p14:tracePt t="68077" x="2027238" y="3706813"/>
          <p14:tracePt t="68077" x="1990725" y="3698875"/>
          <p14:tracePt t="68077" x="2292350" y="3662363"/>
          <p14:tracePt t="68077" x="2786063" y="3606800"/>
          <p14:tracePt t="68077" x="3187700" y="3543300"/>
          <p14:tracePt t="68077" x="3589338" y="3506788"/>
          <p14:tracePt t="68077" x="3981450" y="3470275"/>
          <p14:tracePt t="68077" x="4375150" y="3470275"/>
          <p14:tracePt t="68077" x="4730750" y="3479800"/>
          <p14:tracePt t="68077" x="5095875" y="3497263"/>
          <p14:tracePt t="68077" x="5414963" y="3552825"/>
          <p14:tracePt t="68077" x="5616575" y="3597275"/>
          <p14:tracePt t="68077" x="5772150" y="3643313"/>
          <p14:tracePt t="68077" x="5881688" y="3679825"/>
          <p14:tracePt t="68077" x="5954713" y="3743325"/>
          <p14:tracePt t="68077" x="6008688" y="3771900"/>
          <p14:tracePt t="68077" x="6037263" y="3816350"/>
          <p14:tracePt t="68077" x="6054725" y="3852863"/>
          <p14:tracePt t="68077" x="6054725" y="3898900"/>
          <p14:tracePt t="68077" x="6054725" y="3935413"/>
          <p14:tracePt t="68077" x="6054725" y="3944938"/>
          <p14:tracePt t="68077" x="5818188" y="3990975"/>
          <p14:tracePt t="68077" x="5487988" y="4081463"/>
          <p14:tracePt t="68077" x="5205413" y="4137025"/>
          <p14:tracePt t="68077" x="4940300" y="4183063"/>
          <p14:tracePt t="68077" x="4740275" y="4227513"/>
          <p14:tracePt t="68077" x="4511675" y="4273550"/>
          <p14:tracePt t="68077" x="4273550" y="4337050"/>
          <p14:tracePt t="68077" x="4064000" y="4392613"/>
          <p14:tracePt t="68077" x="3854450" y="4456113"/>
          <p14:tracePt t="68077" x="3679825" y="4492625"/>
          <p14:tracePt t="68077" x="3497263" y="4548188"/>
          <p14:tracePt t="68077" x="3360738" y="4602163"/>
          <p14:tracePt t="68077" x="3224213" y="4648200"/>
          <p14:tracePt t="68077" x="3114675" y="4694238"/>
          <p14:tracePt t="68077" x="3013075" y="4748213"/>
          <p14:tracePt t="68077" x="2913063" y="4794250"/>
          <p14:tracePt t="68077" x="2840038" y="4821238"/>
          <p14:tracePt t="68077" x="2803525" y="4857750"/>
          <p14:tracePt t="68077" x="2776538" y="4857750"/>
          <p14:tracePt t="68077" x="2757488" y="4867275"/>
          <p14:tracePt t="68077" x="2757488" y="4876800"/>
          <p14:tracePt t="68077" x="3022600" y="4803775"/>
          <p14:tracePt t="68077" x="3525838" y="4657725"/>
          <p14:tracePt t="68077" x="4000500" y="4511675"/>
          <p14:tracePt t="68077" x="4475163" y="4392613"/>
          <p14:tracePt t="68077" x="4913313" y="4292600"/>
          <p14:tracePt t="68077" x="5324475" y="4191000"/>
          <p14:tracePt t="68077" x="5680075" y="4100513"/>
          <p14:tracePt t="68077" x="5972175" y="4044950"/>
          <p14:tracePt t="68077" x="6173788" y="3990975"/>
          <p14:tracePt t="68077" x="6356350" y="3935413"/>
          <p14:tracePt t="68077" x="6492875" y="3881438"/>
          <p14:tracePt t="68077" x="6584950" y="3835400"/>
          <p14:tracePt t="68077" x="6638925" y="3798888"/>
          <p14:tracePt t="68077" x="6667500" y="3789363"/>
          <p14:tracePt t="68077" x="6684963" y="3771900"/>
          <p14:tracePt t="68077" x="6329363" y="3652838"/>
          <p14:tracePt t="68077" x="5808663" y="3433763"/>
          <p14:tracePt t="68077" x="5251450" y="3122613"/>
          <p14:tracePt t="68077" x="4694238" y="2767013"/>
          <p14:tracePt t="68077" x="4127500" y="2382838"/>
          <p14:tracePt t="68077" x="3616325" y="1981200"/>
          <p14:tracePt t="68077" x="3132138" y="1562100"/>
          <p14:tracePt t="68077" x="2703513" y="1150938"/>
          <p14:tracePt t="68077" x="2374900" y="785813"/>
          <p14:tracePt t="68077" x="2127250" y="474663"/>
          <p14:tracePt t="68077" x="1963738" y="209550"/>
          <p14:tracePt t="68077" x="1881188" y="46038"/>
          <p14:tracePt t="68565" x="1041400" y="457200"/>
          <p14:tracePt t="68572" x="1397000" y="712788"/>
          <p14:tracePt t="68580" x="1771650" y="1014413"/>
          <p14:tracePt t="68587" x="2073275" y="1287463"/>
          <p14:tracePt t="68594" x="2365375" y="1579563"/>
          <p14:tracePt t="68600" x="2574925" y="1825625"/>
          <p14:tracePt t="68607" x="2749550" y="2046288"/>
          <p14:tracePt t="68614" x="2886075" y="2228850"/>
          <p14:tracePt t="68622" x="2986088" y="2355850"/>
          <p14:tracePt t="68628" x="3059113" y="2465388"/>
          <p14:tracePt t="68635" x="3114675" y="2528888"/>
          <p14:tracePt t="68642" x="3159125" y="2601913"/>
          <p14:tracePt t="68649" x="3205163" y="2667000"/>
          <p14:tracePt t="68655" x="3232150" y="2711450"/>
          <p14:tracePt t="68662" x="3270250" y="2767013"/>
          <p14:tracePt t="68669" x="3278188" y="2794000"/>
          <p14:tracePt t="68677" x="3297238" y="2813050"/>
          <p14:tracePt t="68684" x="3314700" y="2840038"/>
          <p14:tracePt t="68691" x="3324225" y="2857500"/>
          <p14:tracePt t="73984" x="3343275" y="2894013"/>
          <p14:tracePt t="73991" x="3379788" y="2940050"/>
          <p14:tracePt t="73998" x="3424238" y="3022600"/>
          <p14:tracePt t="74004" x="3470275" y="3105150"/>
          <p14:tracePt t="74013" x="3516313" y="3205163"/>
          <p14:tracePt t="74020" x="3570288" y="3333750"/>
          <p14:tracePt t="74027" x="3625850" y="3460750"/>
          <p14:tracePt t="74033" x="3679825" y="3597275"/>
          <p14:tracePt t="74040" x="3725863" y="3716338"/>
          <p14:tracePt t="74047" x="3762375" y="3825875"/>
          <p14:tracePt t="74055" x="3798888" y="3917950"/>
          <p14:tracePt t="74061" x="3817938" y="4000500"/>
          <p14:tracePt t="74068" x="3825875" y="4081463"/>
          <p14:tracePt t="74075" x="3825875" y="4146550"/>
          <p14:tracePt t="74082" x="3835400" y="4191000"/>
          <p14:tracePt t="74090" x="3835400" y="4237038"/>
          <p14:tracePt t="74095" x="3835400" y="4300538"/>
          <p14:tracePt t="74104" x="3835400" y="4346575"/>
          <p14:tracePt t="74109" x="3825875" y="4402138"/>
          <p14:tracePt t="74118" x="3817938" y="4438650"/>
          <p14:tracePt t="74124" x="3817938" y="4475163"/>
          <p14:tracePt t="74131" x="3817938" y="4502150"/>
          <p14:tracePt t="74139" x="3808413" y="4529138"/>
          <p14:tracePt t="74144" x="3808413" y="4556125"/>
          <p14:tracePt t="74154" x="3808413" y="4575175"/>
          <p14:tracePt t="74158" x="3808413" y="4592638"/>
          <p14:tracePt t="74165" x="3798888" y="4602163"/>
          <p14:tracePt t="74172" x="3798888" y="4621213"/>
          <p14:tracePt t="74180" x="3789363" y="4638675"/>
          <p14:tracePt t="74187" x="3781425" y="4648200"/>
          <p14:tracePt t="74193" x="3771900" y="4665663"/>
          <p14:tracePt t="74201" x="3771900" y="4684713"/>
          <p14:tracePt t="76952" x="3954463" y="4648200"/>
          <p14:tracePt t="76959" x="4310063" y="4556125"/>
          <p14:tracePt t="76965" x="4602163" y="4465638"/>
          <p14:tracePt t="76972" x="4903788" y="4373563"/>
          <p14:tracePt t="76981" x="5132388" y="4329113"/>
          <p14:tracePt t="76987" x="5341938" y="4292600"/>
          <p14:tracePt t="76994" x="5516563" y="4246563"/>
          <p14:tracePt t="77000" x="5662613" y="4210050"/>
          <p14:tracePt t="77008" x="5799138" y="4183063"/>
          <p14:tracePt t="77014" x="5891213" y="4154488"/>
          <p14:tracePt t="77021" x="5945188" y="4146550"/>
          <p14:tracePt t="77029" x="5981700" y="4137025"/>
          <p14:tracePt t="77036" x="6018213" y="4137025"/>
          <p14:tracePt t="77042" x="6045200" y="4127500"/>
          <p14:tracePt t="77049" x="6064250" y="4127500"/>
          <p14:tracePt t="77057" x="6091238" y="4117975"/>
          <p14:tracePt t="77063" x="6100763" y="4117975"/>
          <p14:tracePt t="77071" x="6118225" y="4117975"/>
          <p14:tracePt t="77078" x="6127750" y="4117975"/>
          <p14:tracePt t="77086" x="6137275" y="4117975"/>
          <p14:tracePt t="77093" x="6146800" y="4117975"/>
          <p14:tracePt t="77106" x="6154738" y="4117975"/>
          <p14:tracePt t="77141" x="6164263" y="4110038"/>
          <p14:tracePt t="79452" x="6054725" y="4154488"/>
          <p14:tracePt t="79459" x="5862638" y="4227513"/>
          <p14:tracePt t="79465" x="5726113" y="4273550"/>
          <p14:tracePt t="79472" x="5597525" y="4310063"/>
          <p14:tracePt t="79480" x="5507038" y="4329113"/>
          <p14:tracePt t="79486" x="5414963" y="4356100"/>
          <p14:tracePt t="79493" x="5334000" y="4365625"/>
          <p14:tracePt t="79502" x="5260975" y="4383088"/>
          <p14:tracePt t="79507" x="5214938" y="4392613"/>
          <p14:tracePt t="79514" x="5178425" y="4402138"/>
          <p14:tracePt t="79521" x="5141913" y="4410075"/>
          <p14:tracePt t="79528" x="5122863" y="4419600"/>
          <p14:tracePt t="79535" x="5086350" y="4419600"/>
          <p14:tracePt t="79542" x="5059363" y="4429125"/>
          <p14:tracePt t="79552" x="5041900" y="4438650"/>
          <p14:tracePt t="79557" x="5013325" y="4446588"/>
          <p14:tracePt t="79563" x="4986338" y="4456113"/>
          <p14:tracePt t="79570" x="4949825" y="4475163"/>
          <p14:tracePt t="79577" x="4913313" y="4492625"/>
          <p14:tracePt t="79585" x="4857750" y="4502150"/>
          <p14:tracePt t="79592" x="4840288" y="4519613"/>
          <p14:tracePt t="79598" x="4803775" y="4529138"/>
          <p14:tracePt t="79605" x="4776788" y="4538663"/>
          <p14:tracePt t="79612" x="4757738" y="4556125"/>
          <p14:tracePt t="79619" x="4730750" y="4565650"/>
          <p14:tracePt t="79625" x="4703763" y="4584700"/>
          <p14:tracePt t="79633" x="4684713" y="4592638"/>
          <p14:tracePt t="85632" x="4740275" y="4638675"/>
          <p14:tracePt t="85638" x="4821238" y="4702175"/>
          <p14:tracePt t="85644" x="4932363" y="4757738"/>
          <p14:tracePt t="85652" x="5049838" y="4794250"/>
          <p14:tracePt t="85659" x="5141913" y="4830763"/>
          <p14:tracePt t="85666" x="5232400" y="4848225"/>
          <p14:tracePt t="85672" x="5314950" y="4876800"/>
          <p14:tracePt t="85680" x="5397500" y="4884738"/>
          <p14:tracePt t="85687" x="5487988" y="4903788"/>
          <p14:tracePt t="85694" x="5626100" y="4922838"/>
          <p14:tracePt t="85716" x="6110288" y="4986338"/>
          <p14:tracePt t="85722" x="6310313" y="5013325"/>
          <p14:tracePt t="85729" x="6538913" y="5059363"/>
          <p14:tracePt t="85735" x="6711950" y="5095875"/>
          <p14:tracePt t="85742" x="6858000" y="5122863"/>
          <p14:tracePt t="85750" x="7013575" y="5168900"/>
          <p14:tracePt t="85756" x="7186613" y="5214938"/>
          <p14:tracePt t="85763" x="7370763" y="5268913"/>
          <p14:tracePt t="85770" x="7516813" y="5305425"/>
          <p14:tracePt t="85779" x="7670800" y="5341938"/>
          <p14:tracePt t="85785" x="7835900" y="5378450"/>
          <p14:tracePt t="85792" x="8035925" y="5405438"/>
          <p14:tracePt t="85800" x="8183563" y="5424488"/>
          <p14:tracePt t="85806" x="8310563" y="5434013"/>
          <p14:tracePt t="85813" x="8429625" y="5434013"/>
          <p14:tracePt t="85819" x="8556625" y="5434013"/>
          <p14:tracePt t="85827" x="8702675" y="5405438"/>
          <p14:tracePt t="85834" x="8858250" y="5360988"/>
          <p14:tracePt t="85840" x="9050338" y="5287963"/>
          <p14:tracePt t="85847" x="9269413" y="5186363"/>
          <p14:tracePt t="85854" x="9525000" y="5049838"/>
          <p14:tracePt t="85861" x="9790113" y="4913313"/>
          <p14:tracePt t="85867" x="10018713" y="4775200"/>
          <p14:tracePt t="85876" x="10237788" y="4611688"/>
          <p14:tracePt t="85883" x="10474325" y="4438650"/>
          <p14:tracePt t="85890" x="10694988" y="4273550"/>
          <p14:tracePt t="85897" x="10941050" y="4064000"/>
          <p14:tracePt t="85903" x="11133138" y="3881438"/>
          <p14:tracePt t="85911" x="11323638" y="3725863"/>
          <p14:tracePt t="85917" x="11515725" y="3560763"/>
          <p14:tracePt t="85924" x="11653838" y="3443288"/>
          <p14:tracePt t="85933" x="11763375" y="3333750"/>
          <p14:tracePt t="85939" x="11844338" y="3251200"/>
          <p14:tracePt t="85945" x="11899900" y="3187700"/>
          <p14:tracePt t="85952" x="11926888" y="3132138"/>
          <p14:tracePt t="85959" x="11945938" y="3105150"/>
          <p14:tracePt t="85966" x="11953875" y="3086100"/>
          <p14:tracePt t="85973" x="11953875" y="3049588"/>
          <p14:tracePt t="85982" x="11963400" y="3032125"/>
          <p14:tracePt t="85988" x="11963400" y="2995613"/>
          <p14:tracePt t="85994" x="11953875" y="2968625"/>
          <p14:tracePt t="86002" x="11936413" y="2922588"/>
          <p14:tracePt t="86009" x="11909425" y="2886075"/>
          <p14:tracePt t="86016" x="11853863" y="2830513"/>
          <p14:tracePt t="86023" x="11790363" y="2776538"/>
          <p14:tracePt t="86029" x="11707813" y="2703513"/>
          <p14:tracePt t="86037" x="11598275" y="2647950"/>
          <p14:tracePt t="86043" x="11442700" y="2565400"/>
          <p14:tracePt t="86050" x="11279188" y="2501900"/>
          <p14:tracePt t="86057" x="11141075" y="2438400"/>
          <p14:tracePt t="86063" x="11023600" y="2392363"/>
          <p14:tracePt t="86071" x="10914063" y="2338388"/>
          <p14:tracePt t="86079" x="10795000" y="2301875"/>
          <p14:tracePt t="86085" x="10675938" y="2282825"/>
          <p14:tracePt t="86092" x="10539413" y="2255838"/>
          <p14:tracePt t="86100" x="10410825" y="2236788"/>
          <p14:tracePt t="86107" x="10274300" y="2209800"/>
          <p14:tracePt t="86113" x="10145713" y="2200275"/>
          <p14:tracePt t="86120" x="10009188" y="2182813"/>
          <p14:tracePt t="86127" x="9882188" y="2173288"/>
          <p14:tracePt t="86133" x="9763125" y="2163763"/>
          <p14:tracePt t="86141" x="9644063" y="2163763"/>
          <p14:tracePt t="86149" x="9534525" y="2146300"/>
          <p14:tracePt t="86154" x="9415463" y="2146300"/>
          <p14:tracePt t="86162" x="9315450" y="2146300"/>
          <p14:tracePt t="86169" x="9205913" y="2155825"/>
          <p14:tracePt t="86177" x="9132888" y="2163763"/>
          <p14:tracePt t="86183" x="9059863" y="2173288"/>
          <p14:tracePt t="86190" x="8950325" y="2182813"/>
          <p14:tracePt t="86197" x="8831263" y="2209800"/>
          <p14:tracePt t="86204" x="8712200" y="2246313"/>
          <p14:tracePt t="86211" x="8612188" y="2282825"/>
          <p14:tracePt t="86218" x="8520113" y="2309813"/>
          <p14:tracePt t="86225" x="8429625" y="2346325"/>
          <p14:tracePt t="86233" x="8356600" y="2382838"/>
          <p14:tracePt t="86238" x="8264525" y="2401888"/>
          <p14:tracePt t="86245" x="8174038" y="2438400"/>
          <p14:tracePt t="86252" x="8101013" y="2455863"/>
          <p14:tracePt t="86262" x="8027988" y="2484438"/>
          <p14:tracePt t="86267" x="7945438" y="2520950"/>
          <p14:tracePt t="86273" x="7899400" y="2538413"/>
          <p14:tracePt t="86283" x="7845425" y="2557463"/>
          <p14:tracePt t="86288" x="7808913" y="2565400"/>
          <p14:tracePt t="86295" x="7762875" y="2584450"/>
          <p14:tracePt t="86302" x="7735888" y="2611438"/>
          <p14:tracePt t="86309" x="7699375" y="2630488"/>
          <p14:tracePt t="86316" x="7662863" y="2657475"/>
          <p14:tracePt t="86322" x="7626350" y="2684463"/>
          <p14:tracePt t="86331" x="7570788" y="2730500"/>
          <p14:tracePt t="86336" x="7507288" y="2794000"/>
          <p14:tracePt t="86344" x="7451725" y="2849563"/>
          <p14:tracePt t="86350" x="7397750" y="2913063"/>
          <p14:tracePt t="86358" x="7342188" y="2968625"/>
          <p14:tracePt t="86366" x="7296150" y="3049588"/>
          <p14:tracePt t="86372" x="7242175" y="3132138"/>
          <p14:tracePt t="86380" x="7196138" y="3205163"/>
          <p14:tracePt t="86386" x="7150100" y="3287713"/>
          <p14:tracePt t="86393" x="7105650" y="3370263"/>
          <p14:tracePt t="86400" x="7059613" y="3451225"/>
          <p14:tracePt t="86407" x="7013575" y="3543300"/>
          <p14:tracePt t="86416" x="6959600" y="3633788"/>
          <p14:tracePt t="86421" x="6913563" y="3716338"/>
          <p14:tracePt t="86428" x="6867525" y="3789363"/>
          <p14:tracePt t="86434" x="6831013" y="3862388"/>
          <p14:tracePt t="86442" x="6794500" y="3935413"/>
          <p14:tracePt t="86450" x="6757988" y="4000500"/>
          <p14:tracePt t="86455" x="6740525" y="4054475"/>
          <p14:tracePt t="86462" x="6721475" y="4117975"/>
          <p14:tracePt t="86470" x="6711950" y="4164013"/>
          <p14:tracePt t="86477" x="6704013" y="4191000"/>
          <p14:tracePt t="86484" x="6704013" y="4227513"/>
          <p14:tracePt t="86492" x="6694488" y="4256088"/>
          <p14:tracePt t="86499" x="6694488" y="4273550"/>
          <p14:tracePt t="86505" x="6694488" y="4292600"/>
          <p14:tracePt t="86512" x="6694488" y="4300538"/>
          <p14:tracePt t="86518" x="6694488" y="4319588"/>
          <p14:tracePt t="86526" x="6694488" y="4346575"/>
          <p14:tracePt t="86533" x="6694488" y="4356100"/>
          <p14:tracePt t="86539" x="6694488" y="4383088"/>
          <p14:tracePt t="86546" x="6704013" y="4402138"/>
          <p14:tracePt t="86553" x="6711950" y="4429125"/>
          <p14:tracePt t="86560" x="6721475" y="4465638"/>
          <p14:tracePt t="86568" x="6740525" y="4502150"/>
          <p14:tracePt t="86575" x="6757988" y="4548188"/>
          <p14:tracePt t="86583" x="6777038" y="4584700"/>
          <p14:tracePt t="86589" x="6794500" y="4629150"/>
          <p14:tracePt t="86596" x="6821488" y="4665663"/>
          <p14:tracePt t="86602" x="6850063" y="4711700"/>
          <p14:tracePt t="86609" x="6886575" y="4757738"/>
          <p14:tracePt t="86616" x="6913563" y="4794250"/>
          <p14:tracePt t="86623" x="6931025" y="4830763"/>
          <p14:tracePt t="86630" x="6950075" y="4857750"/>
          <p14:tracePt t="86637" x="6967538" y="4884738"/>
          <p14:tracePt t="86644" x="6986588" y="4903788"/>
          <p14:tracePt t="86653" x="7004050" y="4922838"/>
          <p14:tracePt t="86658" x="7023100" y="4949825"/>
          <p14:tracePt t="86666" x="7040563" y="4967288"/>
          <p14:tracePt t="86673" x="7069138" y="4995863"/>
          <p14:tracePt t="86680" x="7086600" y="5013325"/>
          <p14:tracePt t="86687" x="7113588" y="5040313"/>
          <p14:tracePt t="86694" x="7150100" y="5076825"/>
          <p14:tracePt t="86700" x="7186613" y="5105400"/>
          <p14:tracePt t="86707" x="7242175" y="5149850"/>
          <p14:tracePt t="86717" x="7305675" y="5186363"/>
          <p14:tracePt t="86722" x="7370763" y="5214938"/>
          <p14:tracePt t="86728" x="7434263" y="5251450"/>
          <p14:tracePt t="86735" x="7497763" y="5268913"/>
          <p14:tracePt t="86742" x="7543800" y="5287963"/>
          <p14:tracePt t="86749" x="7616825" y="5324475"/>
          <p14:tracePt t="86756" x="7689850" y="5341938"/>
          <p14:tracePt t="86763" x="7772400" y="5378450"/>
          <p14:tracePt t="86771" x="7826375" y="5397500"/>
          <p14:tracePt t="86778" x="7908925" y="5414963"/>
          <p14:tracePt t="86784" x="7972425" y="5434013"/>
          <p14:tracePt t="86792" x="8045450" y="5451475"/>
          <p14:tracePt t="86799" x="8108950" y="5461000"/>
          <p14:tracePt t="86805" x="8183563" y="5487988"/>
          <p14:tracePt t="86812" x="8247063" y="5487988"/>
          <p14:tracePt t="86819" x="8320088" y="5497513"/>
          <p14:tracePt t="86826" x="8420100" y="5487988"/>
          <p14:tracePt t="86833" x="8529638" y="5478463"/>
          <p14:tracePt t="86840" x="8629650" y="5470525"/>
          <p14:tracePt t="86847" x="8721725" y="5461000"/>
          <p14:tracePt t="86854" x="8812213" y="5441950"/>
          <p14:tracePt t="86861" x="8885238" y="5434013"/>
          <p14:tracePt t="86868" x="8959850" y="5424488"/>
          <p14:tracePt t="86876" x="9032875" y="5405438"/>
          <p14:tracePt t="86883" x="9123363" y="5378450"/>
          <p14:tracePt t="86889" x="9215438" y="5360988"/>
          <p14:tracePt t="86896" x="9296400" y="5332413"/>
          <p14:tracePt t="86903" x="9361488" y="5314950"/>
          <p14:tracePt t="86911" x="9434513" y="5278438"/>
          <p14:tracePt t="86917" x="9498013" y="5259388"/>
          <p14:tracePt t="86923" x="9551988" y="5241925"/>
          <p14:tracePt t="86930" x="9588500" y="5222875"/>
          <p14:tracePt t="86938" x="9607550" y="5214938"/>
          <p14:tracePt t="86944" x="9634538" y="5205413"/>
          <p14:tracePt t="86952" x="9644063" y="5205413"/>
          <p14:tracePt t="86958" x="9653588" y="5195888"/>
          <p14:tracePt t="86980" x="9661525" y="5195888"/>
          <p14:tracePt t="87008" x="9671050" y="5195888"/>
          <p14:tracePt t="88723" x="9525000" y="5195888"/>
          <p14:tracePt t="88730" x="9223375" y="5195888"/>
          <p14:tracePt t="88737" x="8894763" y="5195888"/>
          <p14:tracePt t="88744" x="8539163" y="5186363"/>
          <p14:tracePt t="88752" x="8183563" y="5186363"/>
          <p14:tracePt t="88758" x="7772400" y="5132388"/>
          <p14:tracePt t="88766" x="7315200" y="5068888"/>
          <p14:tracePt t="88774" x="6858000" y="5003800"/>
          <p14:tracePt t="88782" x="6356350" y="4903788"/>
          <p14:tracePt t="88787" x="5899150" y="4848225"/>
          <p14:tracePt t="88793" x="5434013" y="4738688"/>
          <p14:tracePt t="88800" x="4995863" y="4684713"/>
          <p14:tracePt t="88807" x="4611688" y="4584700"/>
          <p14:tracePt t="88815" x="4302125" y="4538663"/>
          <p14:tracePt t="88821" x="4037013" y="4483100"/>
          <p14:tracePt t="88828" x="3862388" y="4446588"/>
          <p14:tracePt t="88835" x="3716338" y="4410075"/>
          <p14:tracePt t="88843" x="3598863" y="4383088"/>
          <p14:tracePt t="88850" x="3525838" y="4365625"/>
          <p14:tracePt t="88857" x="3460750" y="4346575"/>
          <p14:tracePt t="88865" x="3406775" y="4319588"/>
          <p14:tracePt t="88871" x="3397250" y="4319588"/>
          <p14:tracePt t="88878" x="3370263" y="4310063"/>
          <p14:tracePt t="88883" x="3343275" y="4310063"/>
          <p14:tracePt t="88892" x="3343275" y="4300538"/>
          <p14:tracePt t="90247" x="3433763" y="4300538"/>
          <p14:tracePt t="90254" x="3606800" y="4300538"/>
          <p14:tracePt t="90261" x="3789363" y="4300538"/>
          <p14:tracePt t="90266" x="3971925" y="4300538"/>
          <p14:tracePt t="90274" x="4127500" y="4300538"/>
          <p14:tracePt t="90282" x="4246563" y="4300538"/>
          <p14:tracePt t="90288" x="4375150" y="4292600"/>
          <p14:tracePt t="90295" x="4511675" y="4273550"/>
          <p14:tracePt t="90301" x="4638675" y="4273550"/>
          <p14:tracePt t="90308" x="4740275" y="4264025"/>
          <p14:tracePt t="90315" x="4813300" y="4264025"/>
          <p14:tracePt t="90323" x="4857750" y="4264025"/>
          <p14:tracePt t="90332" x="4886325" y="4264025"/>
          <p14:tracePt t="90337" x="4895850" y="4264025"/>
          <p14:tracePt t="90351" x="4903788" y="4264025"/>
          <p14:tracePt t="93542" x="4959350" y="4173538"/>
          <p14:tracePt t="93547" x="5049838" y="4008438"/>
          <p14:tracePt t="93554" x="5132388" y="3871913"/>
          <p14:tracePt t="93562" x="5195888" y="3735388"/>
          <p14:tracePt t="93569" x="5241925" y="3625850"/>
          <p14:tracePt t="93575" x="5278438" y="3533775"/>
          <p14:tracePt t="93582" x="5297488" y="3443288"/>
          <p14:tracePt t="93590" x="5334000" y="3360738"/>
          <p14:tracePt t="93598" x="5341938" y="3278188"/>
          <p14:tracePt t="93604" x="5360988" y="3195638"/>
          <p14:tracePt t="93611" x="5360988" y="3122613"/>
          <p14:tracePt t="93619" x="5370513" y="3078163"/>
          <p14:tracePt t="93624" x="5370513" y="3041650"/>
          <p14:tracePt t="93632" x="5378450" y="3013075"/>
          <p14:tracePt t="93638" x="5387975" y="2986088"/>
          <p14:tracePt t="93647" x="5387975" y="2959100"/>
          <p14:tracePt t="93652" x="5387975" y="2949575"/>
          <p14:tracePt t="93659" x="5387975" y="2930525"/>
          <p14:tracePt t="93673" x="5387975" y="2922588"/>
          <p14:tracePt t="93689" x="5387975" y="2913063"/>
          <p14:tracePt t="93715" x="5387975" y="2903538"/>
          <p14:tracePt t="93925" x="5397500" y="2903538"/>
          <p14:tracePt t="93946" x="5407025" y="2903538"/>
          <p14:tracePt t="93967" x="5407025" y="2913063"/>
          <p14:tracePt t="93974" x="5414963" y="2913063"/>
          <p14:tracePt t="93988" x="5424488" y="2922588"/>
          <p14:tracePt t="94003" x="5434013" y="2922588"/>
          <p14:tracePt t="94009" x="5451475" y="2930525"/>
          <p14:tracePt t="94016" x="5461000" y="2930525"/>
          <p14:tracePt t="94023" x="5487988" y="2940050"/>
          <p14:tracePt t="94030" x="5497513" y="2949575"/>
          <p14:tracePt t="94037" x="5516563" y="2959100"/>
          <p14:tracePt t="94045" x="5534025" y="2959100"/>
          <p14:tracePt t="94052" x="5543550" y="2968625"/>
          <p14:tracePt t="94058" x="5561013" y="2968625"/>
          <p14:tracePt t="94065" x="5580063" y="2976563"/>
          <p14:tracePt t="94072" x="5589588" y="2986088"/>
          <p14:tracePt t="94080" x="5607050" y="2995613"/>
          <p14:tracePt t="94087" x="5616575" y="2995613"/>
          <p14:tracePt t="94094" x="5634038" y="3005138"/>
          <p14:tracePt t="94100" x="5653088" y="3013075"/>
          <p14:tracePt t="94106" x="5662613" y="3013075"/>
          <p14:tracePt t="94113" x="5689600" y="3022600"/>
          <p14:tracePt t="94121" x="5699125" y="3032125"/>
          <p14:tracePt t="94129" x="5716588" y="3041650"/>
          <p14:tracePt t="94134" x="5726113" y="3041650"/>
          <p14:tracePt t="94148" x="5735638" y="3041650"/>
          <p14:tracePt t="94155" x="5745163" y="3041650"/>
          <p14:tracePt t="94170" x="5753100" y="3041650"/>
          <p14:tracePt t="94184" x="5762625" y="3041650"/>
          <p14:tracePt t="94198" x="5772150" y="3041650"/>
          <p14:tracePt t="94205" x="5781675" y="3041650"/>
          <p14:tracePt t="94214" x="5789613" y="3041650"/>
          <p14:tracePt t="94225" x="5799138" y="3041650"/>
          <p14:tracePt t="94232" x="5808663" y="3041650"/>
          <p14:tracePt t="94247" x="5835650" y="3041650"/>
          <p14:tracePt t="94254" x="5862638" y="3041650"/>
          <p14:tracePt t="94261" x="5899150" y="3041650"/>
          <p14:tracePt t="94268" x="5918200" y="3041650"/>
          <p14:tracePt t="94274" x="5954713" y="3041650"/>
          <p14:tracePt t="94282" x="5981700" y="3032125"/>
          <p14:tracePt t="94289" x="5991225" y="3032125"/>
          <p14:tracePt t="94297" x="5991225" y="3022600"/>
          <p14:tracePt t="94303" x="6000750" y="3022600"/>
          <p14:tracePt t="94310" x="6008688" y="3022600"/>
          <p14:tracePt t="94317" x="6008688" y="3013075"/>
          <p14:tracePt t="94330" x="6018213" y="3013075"/>
          <p14:tracePt t="94344" x="6027738" y="3005138"/>
          <p14:tracePt t="94365" x="6037263" y="2995613"/>
          <p14:tracePt t="94373" x="6045200" y="2986088"/>
          <p14:tracePt t="94380" x="6054725" y="2976563"/>
          <p14:tracePt t="94387" x="6064250" y="2968625"/>
          <p14:tracePt t="94394" x="6073775" y="2959100"/>
          <p14:tracePt t="94401" x="6081713" y="2940050"/>
          <p14:tracePt t="94408" x="6091238" y="2930525"/>
          <p14:tracePt t="94415" x="6100763" y="2913063"/>
          <p14:tracePt t="94422" x="6100763" y="2894013"/>
          <p14:tracePt t="94430" x="6110288" y="2886075"/>
          <p14:tracePt t="94435" x="6110288" y="2867025"/>
          <p14:tracePt t="94442" x="6118225" y="2857500"/>
          <p14:tracePt t="94449" x="6118225" y="2840038"/>
          <p14:tracePt t="94456" x="6127750" y="2803525"/>
          <p14:tracePt t="94463" x="6137275" y="2784475"/>
          <p14:tracePt t="94470" x="6137275" y="2757488"/>
          <p14:tracePt t="94478" x="6137275" y="2740025"/>
          <p14:tracePt t="94484" x="6137275" y="2703513"/>
          <p14:tracePt t="94492" x="6127750" y="2674938"/>
          <p14:tracePt t="94499" x="6118225" y="2657475"/>
          <p14:tracePt t="94505" x="6118225" y="2630488"/>
          <p14:tracePt t="94513" x="6110288" y="2601913"/>
          <p14:tracePt t="94520" x="6091238" y="2593975"/>
          <p14:tracePt t="94527" x="6081713" y="2584450"/>
          <p14:tracePt t="94533" x="6073775" y="2565400"/>
          <p14:tracePt t="94540" x="6054725" y="2565400"/>
          <p14:tracePt t="94548" x="6045200" y="2547938"/>
          <p14:tracePt t="94554" x="6037263" y="2538413"/>
          <p14:tracePt t="94563" x="6008688" y="2538413"/>
          <p14:tracePt t="94569" x="5991225" y="2528888"/>
          <p14:tracePt t="94576" x="5972175" y="2520950"/>
          <p14:tracePt t="94582" x="5945188" y="2520950"/>
          <p14:tracePt t="94590" x="5927725" y="2520950"/>
          <p14:tracePt t="94597" x="5899150" y="2520950"/>
          <p14:tracePt t="94604" x="5881688" y="2511425"/>
          <p14:tracePt t="94611" x="5862638" y="2511425"/>
          <p14:tracePt t="94618" x="5845175" y="2511425"/>
          <p14:tracePt t="94624" x="5826125" y="2501900"/>
          <p14:tracePt t="94631" x="5799138" y="2501900"/>
          <p14:tracePt t="94638" x="5781675" y="2501900"/>
          <p14:tracePt t="94645" x="5753100" y="2501900"/>
          <p14:tracePt t="94652" x="5726113" y="2501900"/>
          <p14:tracePt t="94659" x="5708650" y="2501900"/>
          <p14:tracePt t="94665" x="5680075" y="2501900"/>
          <p14:tracePt t="94673" x="5662613" y="2501900"/>
          <p14:tracePt t="94681" x="5634038" y="2501900"/>
          <p14:tracePt t="94688" x="5616575" y="2501900"/>
          <p14:tracePt t="94694" x="5597525" y="2501900"/>
          <p14:tracePt t="94701" x="5589588" y="2501900"/>
          <p14:tracePt t="94709" x="5570538" y="2501900"/>
          <p14:tracePt t="94714" x="5553075" y="2501900"/>
          <p14:tracePt t="94736" x="5543550" y="2501900"/>
          <p14:tracePt t="94743" x="5534025" y="2501900"/>
          <p14:tracePt t="94749" x="5524500" y="2501900"/>
          <p14:tracePt t="94757" x="5516563" y="2501900"/>
          <p14:tracePt t="94772" x="5497513" y="2501900"/>
          <p14:tracePt t="94780" x="5487988" y="2501900"/>
          <p14:tracePt t="94793" x="5480050" y="2501900"/>
          <p14:tracePt t="94799" x="5470525" y="2501900"/>
          <p14:tracePt t="94806" x="5461000" y="2501900"/>
          <p14:tracePt t="94814" x="5443538" y="2511425"/>
          <p14:tracePt t="94820" x="5414963" y="2528888"/>
          <p14:tracePt t="94827" x="5387975" y="2547938"/>
          <p14:tracePt t="94834" x="5351463" y="2557463"/>
          <p14:tracePt t="94842" x="5334000" y="2565400"/>
          <p14:tracePt t="94847" x="5305425" y="2584450"/>
          <p14:tracePt t="94854" x="5278438" y="2601913"/>
          <p14:tracePt t="94863" x="5260975" y="2620963"/>
          <p14:tracePt t="94869" x="5232400" y="2638425"/>
          <p14:tracePt t="94876" x="5205413" y="2647950"/>
          <p14:tracePt t="94883" x="5187950" y="2674938"/>
          <p14:tracePt t="94890" x="5168900" y="2693988"/>
          <p14:tracePt t="94897" x="5151438" y="2711450"/>
          <p14:tracePt t="94904" x="5132388" y="2720975"/>
          <p14:tracePt t="94912" x="5122863" y="2740025"/>
          <p14:tracePt t="94917" x="5114925" y="2757488"/>
          <p14:tracePt t="94925" x="5105400" y="2767013"/>
          <p14:tracePt t="94931" x="5086350" y="2776538"/>
          <p14:tracePt t="94939" x="5078413" y="2794000"/>
          <p14:tracePt t="94946" x="5078413" y="2803525"/>
          <p14:tracePt t="94953" x="5068888" y="2820988"/>
          <p14:tracePt t="94960" x="5059363" y="2849563"/>
          <p14:tracePt t="94966" x="5041900" y="2867025"/>
          <p14:tracePt t="94974" x="5032375" y="2903538"/>
          <p14:tracePt t="94981" x="5022850" y="2949575"/>
          <p14:tracePt t="94988" x="5013325" y="2995613"/>
          <p14:tracePt t="94995" x="5005388" y="3078163"/>
          <p14:tracePt t="95002" x="4995863" y="3178175"/>
          <p14:tracePt t="95009" x="4976813" y="3278188"/>
          <p14:tracePt t="95015" x="4968875" y="3370263"/>
          <p14:tracePt t="95023" x="4968875" y="3443288"/>
          <p14:tracePt t="95030" x="4968875" y="3506788"/>
          <p14:tracePt t="95037" x="4968875" y="3533775"/>
          <p14:tracePt t="95043" x="4968875" y="3570288"/>
          <p14:tracePt t="95050" x="4968875" y="3597275"/>
          <p14:tracePt t="95057" x="4968875" y="3606800"/>
          <p14:tracePt t="95064" x="4968875" y="3633788"/>
          <p14:tracePt t="95072" x="4968875" y="3643313"/>
          <p14:tracePt t="95080" x="4968875" y="3670300"/>
          <p14:tracePt t="95087" x="4968875" y="3689350"/>
          <p14:tracePt t="95093" x="4968875" y="3725863"/>
          <p14:tracePt t="95100" x="4976813" y="3752850"/>
          <p14:tracePt t="95107" x="4976813" y="3779838"/>
          <p14:tracePt t="95114" x="4995863" y="3825875"/>
          <p14:tracePt t="95122" x="4995863" y="3871913"/>
          <p14:tracePt t="95128" x="5013325" y="3935413"/>
          <p14:tracePt t="95134" x="5022850" y="3981450"/>
          <p14:tracePt t="95141" x="5049838" y="4044950"/>
          <p14:tracePt t="95148" x="5068888" y="4100513"/>
          <p14:tracePt t="95154" x="5078413" y="4117975"/>
          <p14:tracePt t="95163" x="5095875" y="4154488"/>
          <p14:tracePt t="95171" x="5105400" y="4183063"/>
          <p14:tracePt t="95176" x="5122863" y="4210050"/>
          <p14:tracePt t="95183" x="5132388" y="4227513"/>
          <p14:tracePt t="95191" x="5151438" y="4246563"/>
          <p14:tracePt t="95197" x="5168900" y="4273550"/>
          <p14:tracePt t="95204" x="5187950" y="4283075"/>
          <p14:tracePt t="95214" x="5205413" y="4310063"/>
          <p14:tracePt t="95219" x="5224463" y="4337050"/>
          <p14:tracePt t="95225" x="5241925" y="4356100"/>
          <p14:tracePt t="95233" x="5251450" y="4373563"/>
          <p14:tracePt t="95239" x="5268913" y="4402138"/>
          <p14:tracePt t="95247" x="5297488" y="4429125"/>
          <p14:tracePt t="95253" x="5314950" y="4438650"/>
          <p14:tracePt t="95260" x="5334000" y="4465638"/>
          <p14:tracePt t="95268" x="5351463" y="4483100"/>
          <p14:tracePt t="95275" x="5378450" y="4502150"/>
          <p14:tracePt t="95282" x="5387975" y="4511675"/>
          <p14:tracePt t="95288" x="5414963" y="4519613"/>
          <p14:tracePt t="95296" x="5443538" y="4538663"/>
          <p14:tracePt t="95302" x="5461000" y="4548188"/>
          <p14:tracePt t="95310" x="5480050" y="4548188"/>
          <p14:tracePt t="95316" x="5507038" y="4556125"/>
          <p14:tracePt t="95323" x="5524500" y="4556125"/>
          <p14:tracePt t="95330" x="5543550" y="4556125"/>
          <p14:tracePt t="95337" x="5553075" y="4556125"/>
          <p14:tracePt t="95344" x="5570538" y="4556125"/>
          <p14:tracePt t="95351" x="5580063" y="4556125"/>
          <p14:tracePt t="95358" x="5589588" y="4556125"/>
          <p14:tracePt t="95364" x="5597525" y="4556125"/>
          <p14:tracePt t="95373" x="5607050" y="4556125"/>
          <p14:tracePt t="95380" x="5616575" y="4556125"/>
          <p14:tracePt t="95387" x="5626100" y="4556125"/>
          <p14:tracePt t="95407" x="5634038" y="4556125"/>
          <p14:tracePt t="95421" x="5643563" y="4556125"/>
          <p14:tracePt t="95448" x="5653088" y="4556125"/>
          <p14:tracePt t="95463" x="5662613" y="4556125"/>
          <p14:tracePt t="104807" x="5726113" y="4548188"/>
          <p14:tracePt t="104814" x="5862638" y="4511675"/>
          <p14:tracePt t="104820" x="6064250" y="4438650"/>
          <p14:tracePt t="104828" x="6356350" y="4346575"/>
          <p14:tracePt t="104834" x="6667500" y="4246563"/>
          <p14:tracePt t="104843" x="6877050" y="4164013"/>
          <p14:tracePt t="104849" x="7096125" y="4090988"/>
          <p14:tracePt t="104855" x="7288213" y="4000500"/>
          <p14:tracePt t="104863" x="7534275" y="3917950"/>
          <p14:tracePt t="104871" x="7743825" y="3844925"/>
          <p14:tracePt t="104877" x="7999413" y="3743325"/>
          <p14:tracePt t="104883" x="8247063" y="3643313"/>
          <p14:tracePt t="104893" x="8493125" y="3543300"/>
          <p14:tracePt t="104898" x="8675688" y="3487738"/>
          <p14:tracePt t="104904" x="8840788" y="3414713"/>
          <p14:tracePt t="104911" x="8996363" y="3370263"/>
          <p14:tracePt t="104919" x="9123363" y="3333750"/>
          <p14:tracePt t="104926" x="9259888" y="3305175"/>
          <p14:tracePt t="104932" x="9361488" y="3287713"/>
          <p14:tracePt t="104939" x="9442450" y="3268663"/>
          <p14:tracePt t="104946" x="9525000" y="3268663"/>
          <p14:tracePt t="104953" x="9588500" y="3260725"/>
          <p14:tracePt t="104962" x="9634538" y="3251200"/>
          <p14:tracePt t="104968" x="9698038" y="3251200"/>
          <p14:tracePt t="104976" x="9744075" y="3241675"/>
          <p14:tracePt t="104983" x="9790113" y="3241675"/>
          <p14:tracePt t="104989" x="9836150" y="3232150"/>
          <p14:tracePt t="104996" x="9872663" y="3232150"/>
          <p14:tracePt t="105003" x="9890125" y="3232150"/>
          <p14:tracePt t="105010" x="9918700" y="3224213"/>
          <p14:tracePt t="105017" x="9936163" y="3224213"/>
          <p14:tracePt t="105023" x="9945688" y="3224213"/>
          <p14:tracePt t="105030" x="9963150" y="3224213"/>
          <p14:tracePt t="105044" x="9982200" y="3224213"/>
          <p14:tracePt t="105066" x="9991725" y="3224213"/>
          <p14:tracePt t="105080" x="9999663" y="3224213"/>
          <p14:tracePt t="105094" x="10009188" y="3224213"/>
          <p14:tracePt t="105101" x="10018713" y="3224213"/>
          <p14:tracePt t="105114" x="10028238" y="3224213"/>
          <p14:tracePt t="105121" x="10064750" y="3224213"/>
          <p14:tracePt t="105128" x="10101263" y="3224213"/>
          <p14:tracePt t="105135" x="10118725" y="3232150"/>
          <p14:tracePt t="105144" x="10145713" y="3232150"/>
          <p14:tracePt t="105149" x="10164763" y="3241675"/>
          <p14:tracePt t="105157" x="10174288" y="3241675"/>
          <p14:tracePt t="105164" x="10182225" y="3241675"/>
          <p14:tracePt t="105171" x="10191750" y="3241675"/>
          <p14:tracePt t="105192" x="10191750" y="3251200"/>
          <p14:tracePt t="105199" x="10201275" y="3251200"/>
          <p14:tracePt t="105212" x="10201275" y="3260725"/>
          <p14:tracePt t="105219" x="10210800" y="3260725"/>
          <p14:tracePt t="105247" x="10210800" y="3268663"/>
          <p14:tracePt t="105261" x="10210800" y="3278188"/>
          <p14:tracePt t="105276" x="10201275" y="3297238"/>
          <p14:tracePt t="105283" x="10164763" y="3324225"/>
          <p14:tracePt t="105290" x="10137775" y="3351213"/>
          <p14:tracePt t="105297" x="10091738" y="3378200"/>
          <p14:tracePt t="105303" x="10064750" y="3397250"/>
          <p14:tracePt t="105310" x="10028238" y="3414713"/>
          <p14:tracePt t="105317" x="10009188" y="3424238"/>
          <p14:tracePt t="105326" x="9972675" y="3424238"/>
          <p14:tracePt t="105331" x="9945688" y="3424238"/>
          <p14:tracePt t="105338" x="9909175" y="3424238"/>
          <p14:tracePt t="105344" x="9872663" y="3424238"/>
          <p14:tracePt t="105353" x="9836150" y="3424238"/>
          <p14:tracePt t="105360" x="9790113" y="3414713"/>
          <p14:tracePt t="105367" x="9734550" y="3414713"/>
          <p14:tracePt t="105374" x="9653588" y="3406775"/>
          <p14:tracePt t="105380" x="9571038" y="3406775"/>
          <p14:tracePt t="105387" x="9478963" y="3406775"/>
          <p14:tracePt t="105393" x="9388475" y="3406775"/>
          <p14:tracePt t="105402" x="9288463" y="3406775"/>
          <p14:tracePt t="105410" x="9169400" y="3406775"/>
          <p14:tracePt t="105415" x="9059863" y="3406775"/>
          <p14:tracePt t="105422" x="8967788" y="3406775"/>
          <p14:tracePt t="105429" x="8894763" y="3406775"/>
          <p14:tracePt t="105436" x="8821738" y="3406775"/>
          <p14:tracePt t="105444" x="8758238" y="3406775"/>
          <p14:tracePt t="105451" x="8702675" y="3406775"/>
          <p14:tracePt t="105458" x="8639175" y="3406775"/>
          <p14:tracePt t="105464" x="8566150" y="3406775"/>
          <p14:tracePt t="105471" x="8493125" y="3406775"/>
          <p14:tracePt t="105478" x="8420100" y="3406775"/>
          <p14:tracePt t="105485" x="8347075" y="3406775"/>
          <p14:tracePt t="105493" x="8274050" y="3406775"/>
          <p14:tracePt t="105499" x="8210550" y="3414713"/>
          <p14:tracePt t="105506" x="8154988" y="3414713"/>
          <p14:tracePt t="105512" x="8108950" y="3414713"/>
          <p14:tracePt t="105520" x="8045450" y="3424238"/>
          <p14:tracePt t="105527" x="8008938" y="3424238"/>
          <p14:tracePt t="105533" x="7972425" y="3424238"/>
          <p14:tracePt t="105543" x="7926388" y="3424238"/>
          <p14:tracePt t="105548" x="7881938" y="3424238"/>
          <p14:tracePt t="105555" x="7835900" y="3433763"/>
          <p14:tracePt t="105561" x="7772400" y="3443288"/>
          <p14:tracePt t="105568" x="7716838" y="3460750"/>
          <p14:tracePt t="105576" x="7653338" y="3487738"/>
          <p14:tracePt t="105582" x="7597775" y="3506788"/>
          <p14:tracePt t="105589" x="7543800" y="3524250"/>
          <p14:tracePt t="105596" x="7497763" y="3543300"/>
          <p14:tracePt t="105603" x="7461250" y="3560763"/>
          <p14:tracePt t="105610" x="7424738" y="3570288"/>
          <p14:tracePt t="105618" x="7397750" y="3579813"/>
          <p14:tracePt t="105625" x="7378700" y="3597275"/>
          <p14:tracePt t="105632" x="7351713" y="3606800"/>
          <p14:tracePt t="105639" x="7324725" y="3616325"/>
          <p14:tracePt t="105645" x="7305675" y="3625850"/>
          <p14:tracePt t="105653" x="7288213" y="3633788"/>
          <p14:tracePt t="105660" x="7269163" y="3643313"/>
          <p14:tracePt t="105667" x="7259638" y="3662363"/>
          <p14:tracePt t="105674" x="7232650" y="3679825"/>
          <p14:tracePt t="105681" x="7215188" y="3679825"/>
          <p14:tracePt t="105688" x="7205663" y="3689350"/>
          <p14:tracePt t="105694" x="7186613" y="3698875"/>
          <p14:tracePt t="105702" x="7178675" y="3706813"/>
          <p14:tracePt t="105716" x="7169150" y="3706813"/>
          <p14:tracePt t="105729" x="7169150" y="3716338"/>
          <p14:tracePt t="105736" x="7159625" y="3716338"/>
          <p14:tracePt t="105743" x="7159625" y="3725863"/>
          <p14:tracePt t="105772" x="7150100" y="3725863"/>
          <p14:tracePt t="105778" x="7132638" y="3743325"/>
          <p14:tracePt t="105786" x="7132638" y="3771900"/>
          <p14:tracePt t="105793" x="7113588" y="3789363"/>
          <p14:tracePt t="105799" x="7096125" y="3816350"/>
          <p14:tracePt t="105807" x="7086600" y="3844925"/>
          <p14:tracePt t="105813" x="7069138" y="3862388"/>
          <p14:tracePt t="105821" x="7059613" y="3889375"/>
          <p14:tracePt t="105827" x="7050088" y="3908425"/>
          <p14:tracePt t="105834" x="7040563" y="3917950"/>
          <p14:tracePt t="105843" x="7032625" y="3927475"/>
          <p14:tracePt t="105849" x="7032625" y="3935413"/>
          <p14:tracePt t="105862" x="7023100" y="3944938"/>
          <p14:tracePt t="105884" x="7013575" y="3954463"/>
          <p14:tracePt t="105898" x="7004050" y="3954463"/>
          <p14:tracePt t="105933" x="7004050" y="3963988"/>
          <p14:tracePt t="105939" x="6996113" y="3963988"/>
          <p14:tracePt t="105947" x="6996113" y="3971925"/>
          <p14:tracePt t="105968" x="6986588" y="3971925"/>
          <p14:tracePt t="106010" x="6977063" y="3971925"/>
          <p14:tracePt t="106023" x="6967538" y="3971925"/>
          <p14:tracePt t="106030" x="6959600" y="3971925"/>
          <p14:tracePt t="106037" x="6913563" y="3981450"/>
          <p14:tracePt t="106044" x="6886575" y="3981450"/>
          <p14:tracePt t="106052" x="6850063" y="3981450"/>
          <p14:tracePt t="106060" x="6813550" y="3981450"/>
          <p14:tracePt t="106065" x="6777038" y="3971925"/>
          <p14:tracePt t="106073" x="6748463" y="3963988"/>
          <p14:tracePt t="106079" x="6721475" y="3954463"/>
          <p14:tracePt t="106087" x="6704013" y="3944938"/>
          <p14:tracePt t="106093" x="6694488" y="3944938"/>
          <p14:tracePt t="106100" x="6684963" y="3944938"/>
          <p14:tracePt t="106108" x="6675438" y="3935413"/>
          <p14:tracePt t="106121" x="6667500" y="3927475"/>
          <p14:tracePt t="106135" x="6648450" y="3917950"/>
          <p14:tracePt t="106143" x="6638925" y="3917950"/>
          <p14:tracePt t="106150" x="6621463" y="3908425"/>
          <p14:tracePt t="106157" x="6602413" y="3908425"/>
          <p14:tracePt t="106164" x="6575425" y="3898900"/>
          <p14:tracePt t="106171" x="6557963" y="3898900"/>
          <p14:tracePt t="106178" x="6548438" y="3889375"/>
          <p14:tracePt t="106184" x="6538913" y="3889375"/>
          <p14:tracePt t="106199" x="6529388" y="3881438"/>
          <p14:tracePt t="106212" x="6521450" y="3881438"/>
          <p14:tracePt t="106226" x="6511925" y="3871913"/>
          <p14:tracePt t="106248" x="6511925" y="3862388"/>
          <p14:tracePt t="106289" x="6521450" y="3862388"/>
          <p14:tracePt t="106295" x="6538913" y="3871913"/>
          <p14:tracePt t="106303" x="6584950" y="3881438"/>
          <p14:tracePt t="106310" x="6630988" y="3889375"/>
          <p14:tracePt t="106317" x="6684963" y="3908425"/>
          <p14:tracePt t="106324" x="6731000" y="3917950"/>
          <p14:tracePt t="106331" x="6777038" y="3927475"/>
          <p14:tracePt t="106338" x="6821488" y="3935413"/>
          <p14:tracePt t="106345" x="6877050" y="3944938"/>
          <p14:tracePt t="106353" x="6950075" y="3944938"/>
          <p14:tracePt t="106360" x="7023100" y="3954463"/>
          <p14:tracePt t="106367" x="7123113" y="3954463"/>
          <p14:tracePt t="106373" x="7215188" y="3944938"/>
          <p14:tracePt t="106379" x="7305675" y="3944938"/>
          <p14:tracePt t="106387" x="7378700" y="3935413"/>
          <p14:tracePt t="106393" x="7451725" y="3935413"/>
          <p14:tracePt t="106401" x="7516813" y="3927475"/>
          <p14:tracePt t="106410" x="7570788" y="3908425"/>
          <p14:tracePt t="106414" x="7634288" y="3908425"/>
          <p14:tracePt t="106422" x="7680325" y="3908425"/>
          <p14:tracePt t="106428" x="7707313" y="3908425"/>
          <p14:tracePt t="106435" x="7735888" y="3908425"/>
          <p14:tracePt t="106444" x="7762875" y="3908425"/>
          <p14:tracePt t="106450" x="7780338" y="3908425"/>
          <p14:tracePt t="106457" x="7808913" y="3908425"/>
          <p14:tracePt t="106463" x="7816850" y="3898900"/>
          <p14:tracePt t="106472" x="7835900" y="3898900"/>
          <p14:tracePt t="106478" x="7853363" y="3898900"/>
          <p14:tracePt t="106484" x="7862888" y="3898900"/>
          <p14:tracePt t="106493" x="7889875" y="3889375"/>
          <p14:tracePt t="106499" x="7908925" y="3889375"/>
          <p14:tracePt t="106505" x="7935913" y="3889375"/>
          <p14:tracePt t="106512" x="7954963" y="3881438"/>
          <p14:tracePt t="106519" x="7999413" y="3881438"/>
          <p14:tracePt t="106527" x="8045450" y="3881438"/>
          <p14:tracePt t="106533" x="8108950" y="3871913"/>
          <p14:tracePt t="106541" x="8164513" y="3871913"/>
          <p14:tracePt t="106548" x="8228013" y="3862388"/>
          <p14:tracePt t="106555" x="8293100" y="3862388"/>
          <p14:tracePt t="106562" x="8347075" y="3852863"/>
          <p14:tracePt t="106569" x="8402638" y="3844925"/>
          <p14:tracePt t="106576" x="8456613" y="3844925"/>
          <p14:tracePt t="106583" x="8520113" y="3825875"/>
          <p14:tracePt t="106590" x="8585200" y="3816350"/>
          <p14:tracePt t="106596" x="8639175" y="3808413"/>
          <p14:tracePt t="106603" x="8721725" y="3798888"/>
          <p14:tracePt t="106610" x="8775700" y="3798888"/>
          <p14:tracePt t="106617" x="8848725" y="3798888"/>
          <p14:tracePt t="106624" x="8894763" y="3789363"/>
          <p14:tracePt t="106631" x="8940800" y="3789363"/>
          <p14:tracePt t="106639" x="8977313" y="3789363"/>
          <p14:tracePt t="106646" x="9004300" y="3789363"/>
          <p14:tracePt t="106652" x="9040813" y="3789363"/>
          <p14:tracePt t="106660" x="9069388" y="3789363"/>
          <p14:tracePt t="106667" x="9096375" y="3789363"/>
          <p14:tracePt t="106674" x="9132888" y="3789363"/>
          <p14:tracePt t="106681" x="9159875" y="3779838"/>
          <p14:tracePt t="106688" x="9196388" y="3779838"/>
          <p14:tracePt t="106694" x="9223375" y="3779838"/>
          <p14:tracePt t="106701" x="9251950" y="3779838"/>
          <p14:tracePt t="106709" x="9288463" y="3779838"/>
          <p14:tracePt t="106728" x="9388475" y="3779838"/>
          <p14:tracePt t="106737" x="9415463" y="3779838"/>
          <p14:tracePt t="106744" x="9451975" y="3779838"/>
          <p14:tracePt t="106751" x="9498013" y="3779838"/>
          <p14:tracePt t="106759" x="9525000" y="3779838"/>
          <p14:tracePt t="106764" x="9571038" y="3789363"/>
          <p14:tracePt t="106772" x="9634538" y="3789363"/>
          <p14:tracePt t="106778" x="9707563" y="3789363"/>
          <p14:tracePt t="106786" x="9763125" y="3789363"/>
          <p14:tracePt t="106793" x="9826625" y="3789363"/>
          <p14:tracePt t="106799" x="9853613" y="3789363"/>
          <p14:tracePt t="106806" x="9890125" y="3798888"/>
          <p14:tracePt t="106813" x="9918700" y="3798888"/>
          <p14:tracePt t="106820" x="9926638" y="3798888"/>
          <p14:tracePt t="106827" x="9945688" y="3798888"/>
          <p14:tracePt t="106835" x="9955213" y="3798888"/>
          <p14:tracePt t="106842" x="9972675" y="3798888"/>
          <p14:tracePt t="106862" x="9982200" y="3798888"/>
          <p14:tracePt t="106883" x="9991725" y="3798888"/>
          <p14:tracePt t="106918" x="9999663" y="3798888"/>
          <p14:tracePt t="106932" x="10009188" y="3798888"/>
          <p14:tracePt t="106946" x="10018713" y="3798888"/>
          <p14:tracePt t="106982" x="10028238" y="3798888"/>
          <p14:tracePt t="106995" x="10036175" y="3798888"/>
          <p14:tracePt t="107008" x="10045700" y="3798888"/>
          <p14:tracePt t="107022" x="10055225" y="3798888"/>
          <p14:tracePt t="107029" x="10064750" y="3808413"/>
          <p14:tracePt t="107044" x="10072688" y="3808413"/>
          <p14:tracePt t="107058" x="10082213" y="3808413"/>
          <p14:tracePt t="107065" x="10091738" y="3808413"/>
          <p14:tracePt t="107072" x="10101263" y="3808413"/>
          <p14:tracePt t="107093" x="10109200" y="3808413"/>
          <p14:tracePt t="107108" x="10118725" y="3808413"/>
          <p14:tracePt t="107142" x="10128250" y="3808413"/>
          <p14:tracePt t="107156" x="10137775" y="3808413"/>
          <p14:tracePt t="108703" x="9955213" y="3889375"/>
          <p14:tracePt t="108710" x="9625013" y="4017963"/>
          <p14:tracePt t="108717" x="9296400" y="4110038"/>
          <p14:tracePt t="108724" x="8913813" y="4210050"/>
          <p14:tracePt t="108732" x="8529638" y="4300538"/>
          <p14:tracePt t="108739" x="8091488" y="4383088"/>
          <p14:tracePt t="108745" x="7689850" y="4456113"/>
          <p14:tracePt t="108753" x="7278688" y="4538663"/>
          <p14:tracePt t="108759" x="6904038" y="4592638"/>
          <p14:tracePt t="108767" x="6529388" y="4648200"/>
          <p14:tracePt t="108775" x="6246813" y="4684713"/>
          <p14:tracePt t="108781" x="5991225" y="4730750"/>
          <p14:tracePt t="108787" x="5735638" y="4775200"/>
          <p14:tracePt t="108794" x="5497513" y="4821238"/>
          <p14:tracePt t="108801" x="5324475" y="4867275"/>
          <p14:tracePt t="108809" x="5187950" y="4913313"/>
          <p14:tracePt t="108816" x="5068888" y="4959350"/>
          <p14:tracePt t="108823" x="4949825" y="4995863"/>
          <p14:tracePt t="108830" x="4857750" y="5032375"/>
          <p14:tracePt t="108837" x="4794250" y="5076825"/>
          <p14:tracePt t="108843" x="4740275" y="5105400"/>
          <p14:tracePt t="108851" x="4703763" y="5132388"/>
          <p14:tracePt t="108859" x="4675188" y="5149850"/>
          <p14:tracePt t="108864" x="4657725" y="5159375"/>
          <p14:tracePt t="108872" x="4657725" y="5178425"/>
          <p14:tracePt t="109492" x="4667250" y="5186363"/>
          <p14:tracePt t="109499" x="4694238" y="5214938"/>
          <p14:tracePt t="109508" x="4721225" y="5241925"/>
          <p14:tracePt t="109514" x="4748213" y="5268913"/>
          <p14:tracePt t="109521" x="4757738" y="5287963"/>
          <p14:tracePt t="109527" x="4784725" y="5324475"/>
          <p14:tracePt t="109534" x="4821238" y="5368925"/>
          <p14:tracePt t="109542" x="4830763" y="5387975"/>
          <p14:tracePt t="109549" x="4849813" y="5424488"/>
          <p14:tracePt t="109555" x="4857750" y="5451475"/>
          <p14:tracePt t="109562" x="4876800" y="5487988"/>
          <p14:tracePt t="109569" x="4895850" y="5507038"/>
          <p14:tracePt t="109576" x="4903788" y="5534025"/>
          <p14:tracePt t="109583" x="4922838" y="5570538"/>
          <p14:tracePt t="109591" x="4940300" y="5607050"/>
          <p14:tracePt t="109597" x="4949825" y="5624513"/>
          <p14:tracePt t="109604" x="4968875" y="5661025"/>
          <p14:tracePt t="109611" x="4986338" y="5697538"/>
          <p14:tracePt t="109618" x="5005388" y="5734050"/>
          <p14:tracePt t="109625" x="5032375" y="5762625"/>
          <p14:tracePt t="109632" x="5068888" y="5799138"/>
          <p14:tracePt t="109640" x="5114925" y="5843588"/>
          <p14:tracePt t="109646" x="5168900" y="5881688"/>
          <p14:tracePt t="109653" x="5232400" y="5918200"/>
          <p14:tracePt t="109660" x="5305425" y="5945188"/>
          <p14:tracePt t="109667" x="5370513" y="5981700"/>
          <p14:tracePt t="109675" x="5451475" y="5999163"/>
          <p14:tracePt t="109680" x="5516563" y="6027738"/>
          <p14:tracePt t="109689" x="5561013" y="6035675"/>
          <p14:tracePt t="109709" x="5745163" y="6064250"/>
          <p14:tracePt t="109717" x="5789613" y="6064250"/>
          <p14:tracePt t="109725" x="5845175" y="6064250"/>
          <p14:tracePt t="109731" x="5908675" y="6064250"/>
          <p14:tracePt t="109737" x="5981700" y="6064250"/>
          <p14:tracePt t="109744" x="6054725" y="6064250"/>
          <p14:tracePt t="109752" x="6146800" y="6054725"/>
          <p14:tracePt t="109758" x="6264275" y="6054725"/>
          <p14:tracePt t="109765" x="6392863" y="6035675"/>
          <p14:tracePt t="109771" x="6538913" y="6035675"/>
          <p14:tracePt t="109779" x="6684963" y="6035675"/>
          <p14:tracePt t="109785" x="6813550" y="6027738"/>
          <p14:tracePt t="109792" x="6931025" y="6018213"/>
          <p14:tracePt t="109801" x="7069138" y="5999163"/>
          <p14:tracePt t="109808" x="7196138" y="5981700"/>
          <p14:tracePt t="109814" x="7342188" y="5945188"/>
          <p14:tracePt t="109821" x="7470775" y="5908675"/>
          <p14:tracePt t="109828" x="7561263" y="5872163"/>
          <p14:tracePt t="109835" x="7653338" y="5835650"/>
          <p14:tracePt t="109842" x="7726363" y="5807075"/>
          <p14:tracePt t="109849" x="7835900" y="5780088"/>
          <p14:tracePt t="109857" x="7908925" y="5743575"/>
          <p14:tracePt t="109863" x="7972425" y="5726113"/>
          <p14:tracePt t="109871" x="8008938" y="5707063"/>
          <p14:tracePt t="109876" x="8045450" y="5689600"/>
          <p14:tracePt t="109883" x="8072438" y="5680075"/>
          <p14:tracePt t="109892" x="8081963" y="5670550"/>
          <p14:tracePt t="109897" x="8101013" y="5670550"/>
          <p14:tracePt t="109905" x="8101013" y="5661025"/>
          <p14:tracePt t="109912" x="8108950" y="5661025"/>
          <p14:tracePt t="109919" x="8108950" y="5653088"/>
          <p14:tracePt t="109954" x="8108950" y="5643563"/>
          <p14:tracePt t="110544" x="8008938" y="5653088"/>
          <p14:tracePt t="110552" x="7881938" y="5670550"/>
          <p14:tracePt t="110558" x="7726363" y="5697538"/>
          <p14:tracePt t="110564" x="7597775" y="5734050"/>
          <p14:tracePt t="110572" x="7451725" y="5770563"/>
          <p14:tracePt t="110578" x="7288213" y="5799138"/>
          <p14:tracePt t="110585" x="7105650" y="5835650"/>
          <p14:tracePt t="110593" x="6931025" y="5881688"/>
          <p14:tracePt t="110599" x="6731000" y="5926138"/>
          <p14:tracePt t="110608" x="6557963" y="5962650"/>
          <p14:tracePt t="110613" x="6419850" y="5991225"/>
          <p14:tracePt t="110620" x="6273800" y="6027738"/>
          <p14:tracePt t="110629" x="6154738" y="6064250"/>
          <p14:tracePt t="110635" x="6037263" y="6081713"/>
          <p14:tracePt t="110642" x="5927725" y="6118225"/>
          <p14:tracePt t="110649" x="5854700" y="6164263"/>
          <p14:tracePt t="110658" x="5762625" y="6200775"/>
          <p14:tracePt t="110662" x="5680075" y="6246813"/>
          <p14:tracePt t="110670" x="5597525" y="6283325"/>
          <p14:tracePt t="110676" x="5524500" y="6310313"/>
          <p14:tracePt t="110683" x="5443538" y="6346825"/>
          <p14:tracePt t="110693" x="5387975" y="6373813"/>
          <p14:tracePt t="110698" x="5370513" y="6392863"/>
          <p14:tracePt t="110705" x="5341938" y="6410325"/>
          <p14:tracePt t="110712" x="5314950" y="6419850"/>
          <p14:tracePt t="110726" x="5297488" y="6429375"/>
          <p14:tracePt t="110741" x="5287963" y="6429375"/>
          <p14:tracePt t="111687" x="5305425" y="6429375"/>
          <p14:tracePt t="111693" x="5351463" y="6429375"/>
          <p14:tracePt t="111709" x="5443538" y="6429375"/>
          <p14:tracePt t="111714" x="5470525" y="6429375"/>
          <p14:tracePt t="111722" x="5507038" y="6429375"/>
          <p14:tracePt t="111728" x="5534025" y="6429375"/>
          <p14:tracePt t="111736" x="5543550" y="6429375"/>
          <p14:tracePt t="111742" x="5553075" y="6429375"/>
          <p14:tracePt t="111758" x="5561013" y="6429375"/>
          <p14:tracePt t="111763" x="5570538" y="6429375"/>
          <p14:tracePt t="111784" x="5580063" y="6429375"/>
          <p14:tracePt t="111806" x="5589588" y="6429375"/>
          <p14:tracePt t="111833" x="5597525" y="6429375"/>
          <p14:tracePt t="111847" x="5607050" y="6429375"/>
          <p14:tracePt t="111867" x="5616575" y="6429375"/>
          <p14:tracePt t="111903" x="5626100" y="6429375"/>
          <p14:tracePt t="111917" x="5634038" y="6429375"/>
          <p14:tracePt t="111944" x="5634038" y="6437313"/>
          <p14:tracePt t="111952" x="5643563" y="6437313"/>
          <p14:tracePt t="111966" x="5653088" y="6437313"/>
          <p14:tracePt t="112002" x="5662613" y="6437313"/>
          <p14:tracePt t="112008" x="5670550" y="6437313"/>
          <p14:tracePt t="112022" x="5680075" y="6437313"/>
          <p14:tracePt t="112029" x="5699125" y="6437313"/>
          <p14:tracePt t="112042" x="5708650" y="6437313"/>
          <p14:tracePt t="112050" x="5716588" y="6437313"/>
          <p14:tracePt t="112057" x="5726113" y="6437313"/>
          <p14:tracePt t="112064" x="5735638" y="6437313"/>
          <p14:tracePt t="112070" x="5745163" y="6437313"/>
          <p14:tracePt t="112079" x="5762625" y="6437313"/>
          <p14:tracePt t="112085" x="5808663" y="6437313"/>
          <p14:tracePt t="112091" x="5835650" y="6437313"/>
          <p14:tracePt t="112098" x="5862638" y="6429375"/>
          <p14:tracePt t="112107" x="5891213" y="6419850"/>
          <p14:tracePt t="112113" x="5899150" y="6419850"/>
          <p14:tracePt t="112121" x="5908675" y="6419850"/>
          <p14:tracePt t="112127" x="5918200" y="6419850"/>
          <p14:tracePt t="112133" x="5918200" y="6410325"/>
          <p14:tracePt t="112141" x="5927725" y="6410325"/>
          <p14:tracePt t="112148" x="5935663" y="6400800"/>
          <p14:tracePt t="112161" x="5935663" y="6392863"/>
          <p14:tracePt t="112169" x="5945188" y="6392863"/>
          <p14:tracePt t="112177" x="5954713" y="6392863"/>
          <p14:tracePt t="112191" x="5964238" y="6392863"/>
          <p14:tracePt t="112197" x="5972175" y="6383338"/>
          <p14:tracePt t="112219" x="5981700" y="6373813"/>
          <p14:tracePt t="112224" x="5991225" y="6373813"/>
          <p14:tracePt t="112245" x="6000750" y="6364288"/>
          <p14:tracePt t="112259" x="6008688" y="6364288"/>
          <p14:tracePt t="112266" x="6008688" y="6356350"/>
          <p14:tracePt t="112294" x="6018213" y="6346825"/>
          <p14:tracePt t="112308" x="6027738" y="6337300"/>
          <p14:tracePt t="112329" x="6027738" y="6327775"/>
          <p14:tracePt t="112337" x="6027738" y="6319838"/>
          <p14:tracePt t="112357" x="6027738" y="6310313"/>
          <p14:tracePt t="112379" x="6027738" y="6300788"/>
          <p14:tracePt t="112498" x="6018213" y="6300788"/>
          <p14:tracePt t="112504" x="6018213" y="6291263"/>
          <p14:tracePt t="112518" x="6008688" y="6283325"/>
          <p14:tracePt t="112524" x="6000750" y="6283325"/>
          <p14:tracePt t="112540" x="5991225" y="6283325"/>
          <p14:tracePt t="112553" x="5981700" y="6283325"/>
          <p14:tracePt t="112574" x="5981700" y="6273800"/>
          <p14:tracePt t="112590" x="5972175" y="6273800"/>
          <p14:tracePt t="112651" x="5972175" y="6264275"/>
          <p14:tracePt t="112687" x="5972175" y="6254750"/>
          <p14:tracePt t="112749" x="5972175" y="6246813"/>
          <p14:tracePt t="112777" x="5972175" y="6237288"/>
          <p14:tracePt t="112840" x="5972175" y="6227763"/>
          <p14:tracePt t="112875" x="5972175" y="6218238"/>
          <p14:tracePt t="112966" x="5972175" y="6210300"/>
          <p14:tracePt t="113308" x="5972175" y="6200775"/>
          <p14:tracePt t="113329" x="5972175" y="6191250"/>
          <p14:tracePt t="113336" x="5972175" y="6181725"/>
          <p14:tracePt t="113350" x="5972175" y="6164263"/>
          <p14:tracePt t="113358" x="5972175" y="6154738"/>
          <p14:tracePt t="113372" x="5972175" y="6145213"/>
          <p14:tracePt t="113379" x="5964238" y="6137275"/>
          <p14:tracePt t="113392" x="5964238" y="6127750"/>
          <p14:tracePt t="113399" x="5964238" y="6118225"/>
          <p14:tracePt t="113413" x="5954713" y="6108700"/>
          <p14:tracePt t="113421" x="5954713" y="6100763"/>
          <p14:tracePt t="113427" x="5945188" y="6100763"/>
          <p14:tracePt t="113434" x="5945188" y="6091238"/>
          <p14:tracePt t="113441" x="5935663" y="6072188"/>
          <p14:tracePt t="113448" x="5918200" y="6054725"/>
          <p14:tracePt t="113454" x="5891213" y="6035675"/>
          <p14:tracePt t="113462" x="5854700" y="6008688"/>
          <p14:tracePt t="113469" x="5789613" y="5972175"/>
          <p14:tracePt t="113476" x="5726113" y="5945188"/>
          <p14:tracePt t="113483" x="5680075" y="5926138"/>
          <p14:tracePt t="113490" x="5643563" y="5908675"/>
          <p14:tracePt t="113497" x="5589588" y="5881688"/>
          <p14:tracePt t="113503" x="5570538" y="5881688"/>
          <p14:tracePt t="113511" x="5543550" y="5872163"/>
          <p14:tracePt t="113519" x="5524500" y="5862638"/>
          <p14:tracePt t="113525" x="5516563" y="5862638"/>
          <p14:tracePt t="113533" x="5487988" y="5853113"/>
          <p14:tracePt t="113539" x="5470525" y="5853113"/>
          <p14:tracePt t="113546" x="5443538" y="5853113"/>
          <p14:tracePt t="113552" x="5407025" y="5853113"/>
          <p14:tracePt t="113560" x="5370513" y="5853113"/>
          <p14:tracePt t="113567" x="5324475" y="5853113"/>
          <p14:tracePt t="113574" x="5287963" y="5853113"/>
          <p14:tracePt t="113582" x="5241925" y="5853113"/>
          <p14:tracePt t="113588" x="5195888" y="5853113"/>
          <p14:tracePt t="113595" x="5178425" y="5853113"/>
          <p14:tracePt t="113602" x="5151438" y="5853113"/>
          <p14:tracePt t="113608" x="5141913" y="5853113"/>
          <p14:tracePt t="113616" x="5114925" y="5853113"/>
          <p14:tracePt t="113623" x="5105400" y="5853113"/>
          <p14:tracePt t="113637" x="5095875" y="5853113"/>
          <p14:tracePt t="113643" x="5086350" y="5853113"/>
          <p14:tracePt t="113673" x="5078413" y="5853113"/>
          <p14:tracePt t="113679" x="5068888" y="5853113"/>
          <p14:tracePt t="113692" x="5068888" y="5862638"/>
          <p14:tracePt t="113700" x="5059363" y="5862638"/>
          <p14:tracePt t="113708" x="5049838" y="5872163"/>
          <p14:tracePt t="113723" x="5022850" y="5908675"/>
          <p14:tracePt t="113727" x="5005388" y="5945188"/>
          <p14:tracePt t="113734" x="4976813" y="5972175"/>
          <p14:tracePt t="113741" x="4959350" y="6008688"/>
          <p14:tracePt t="113748" x="4940300" y="6045200"/>
          <p14:tracePt t="113757" x="4922838" y="6072188"/>
          <p14:tracePt t="113763" x="4903788" y="6091238"/>
          <p14:tracePt t="113770" x="4903788" y="6127750"/>
          <p14:tracePt t="113777" x="4886325" y="6154738"/>
          <p14:tracePt t="113784" x="4876800" y="6173788"/>
          <p14:tracePt t="113791" x="4867275" y="6191250"/>
          <p14:tracePt t="113798" x="4857750" y="6218238"/>
          <p14:tracePt t="113805" x="4849813" y="6227763"/>
          <p14:tracePt t="113812" x="4849813" y="6246813"/>
          <p14:tracePt t="113818" x="4849813" y="6264275"/>
          <p14:tracePt t="113825" x="4840288" y="6291263"/>
          <p14:tracePt t="113832" x="4840288" y="6310313"/>
          <p14:tracePt t="113841" x="4840288" y="6327775"/>
          <p14:tracePt t="113846" x="4840288" y="6346825"/>
          <p14:tracePt t="113854" x="4840288" y="6364288"/>
          <p14:tracePt t="113862" x="4840288" y="6392863"/>
          <p14:tracePt t="113869" x="4840288" y="6419850"/>
          <p14:tracePt t="113875" x="4840288" y="6437313"/>
          <p14:tracePt t="113882" x="4840288" y="6465888"/>
          <p14:tracePt t="113891" x="4840288" y="6483350"/>
          <p14:tracePt t="113895" x="4840288" y="6510338"/>
          <p14:tracePt t="113903" x="4849813" y="6519863"/>
          <p14:tracePt t="113909" x="4849813" y="6546850"/>
          <p14:tracePt t="113916" x="4857750" y="6575425"/>
          <p14:tracePt t="113924" x="4867275" y="6592888"/>
          <p14:tracePt t="113930" x="4876800" y="6619875"/>
          <p14:tracePt t="113937" x="4895850" y="6648450"/>
          <p14:tracePt t="113943" x="4895850" y="6656388"/>
          <p14:tracePt t="113951" x="4913313" y="6684963"/>
          <p14:tracePt t="113959" x="4922838" y="6702425"/>
          <p14:tracePt t="113967" x="4940300" y="6721475"/>
          <p14:tracePt t="113974" x="4949825" y="6738938"/>
          <p14:tracePt t="113979" x="4959350" y="6757988"/>
          <p14:tracePt t="113993" x="4968875" y="6765925"/>
          <p14:tracePt t="114001" x="4968875" y="6775450"/>
          <p14:tracePt t="114007" x="4976813" y="6775450"/>
          <p14:tracePt t="114035" x="4995863" y="6794500"/>
          <p14:tracePt t="114042" x="5005388" y="6802438"/>
          <p14:tracePt t="114048" x="5022850" y="6802438"/>
          <p14:tracePt t="114057" x="5059363" y="6821488"/>
          <p14:tracePt t="114063" x="5095875" y="6838950"/>
          <p14:tracePt t="114072" x="5132388" y="6848475"/>
          <p14:tracePt t="114253" x="5799138" y="6811963"/>
          <p14:tracePt t="114260" x="5818188" y="6802438"/>
          <p14:tracePt t="114267" x="5845175" y="6775450"/>
          <p14:tracePt t="114274" x="5881688" y="6757988"/>
          <p14:tracePt t="114279" x="5908675" y="6721475"/>
          <p14:tracePt t="114287" x="5927725" y="6702425"/>
          <p14:tracePt t="114293" x="5954713" y="6665913"/>
          <p14:tracePt t="114301" x="5981700" y="6638925"/>
          <p14:tracePt t="114307" x="6008688" y="6602413"/>
          <p14:tracePt t="114315" x="6037263" y="6575425"/>
          <p14:tracePt t="114323" x="6054725" y="6546850"/>
          <p14:tracePt t="114328" x="6081713" y="6519863"/>
          <p14:tracePt t="114337" x="6100763" y="6502400"/>
          <p14:tracePt t="114343" x="6110288" y="6465888"/>
          <p14:tracePt t="114351" x="6146800" y="6429375"/>
          <p14:tracePt t="114357" x="6173788" y="6392863"/>
          <p14:tracePt t="114364" x="6191250" y="6356350"/>
          <p14:tracePt t="114374" x="6210300" y="6319838"/>
          <p14:tracePt t="114377" x="6227763" y="6283325"/>
          <p14:tracePt t="114385" x="6237288" y="6254750"/>
          <p14:tracePt t="114392" x="6237288" y="6246813"/>
          <p14:tracePt t="114399" x="6246813" y="6218238"/>
          <p14:tracePt t="114407" x="6246813" y="6191250"/>
          <p14:tracePt t="114413" x="6246813" y="6181725"/>
          <p14:tracePt t="114420" x="6246813" y="6173788"/>
          <p14:tracePt t="114426" x="6246813" y="6164263"/>
          <p14:tracePt t="114433" x="6246813" y="6145213"/>
          <p14:tracePt t="114440" x="6227763" y="6137275"/>
          <p14:tracePt t="114448" x="6219825" y="6127750"/>
          <p14:tracePt t="114455" x="6200775" y="6118225"/>
          <p14:tracePt t="114462" x="6173788" y="6108700"/>
          <p14:tracePt t="114468" x="6146800" y="6100763"/>
          <p14:tracePt t="114476" x="6110288" y="6091238"/>
          <p14:tracePt t="114483" x="6064250" y="6072188"/>
          <p14:tracePt t="114491" x="6000750" y="6064250"/>
          <p14:tracePt t="114497" x="5935663" y="6045200"/>
          <p14:tracePt t="114504" x="5862638" y="6027738"/>
          <p14:tracePt t="114511" x="5799138" y="6018213"/>
          <p14:tracePt t="114517" x="5735638" y="6008688"/>
          <p14:tracePt t="114525" x="5680075" y="5999163"/>
          <p14:tracePt t="114531" x="5634038" y="5999163"/>
          <p14:tracePt t="114538" x="5589588" y="5999163"/>
          <p14:tracePt t="114546" x="5553075" y="5999163"/>
          <p14:tracePt t="114553" x="5524500" y="5999163"/>
          <p14:tracePt t="114560" x="5507038" y="5999163"/>
          <p14:tracePt t="114567" x="5480050" y="5999163"/>
          <p14:tracePt t="114574" x="5470525" y="5999163"/>
          <p14:tracePt t="114581" x="5443538" y="5999163"/>
          <p14:tracePt t="114590" x="5434013" y="5999163"/>
          <p14:tracePt t="114594" x="5407025" y="5999163"/>
          <p14:tracePt t="114602" x="5387975" y="5999163"/>
          <p14:tracePt t="114608" x="5360988" y="5999163"/>
          <p14:tracePt t="114615" x="5334000" y="5999163"/>
          <p14:tracePt t="114624" x="5314950" y="6008688"/>
          <p14:tracePt t="114629" x="5297488" y="6008688"/>
          <p14:tracePt t="114642" x="5287963" y="6008688"/>
          <p14:tracePt t="114652" x="5278438" y="6008688"/>
          <p14:tracePt t="114657" x="5268913" y="6008688"/>
          <p14:tracePt t="114679" x="5260975" y="6008688"/>
          <p14:tracePt t="114686" x="5251450" y="6008688"/>
          <p14:tracePt t="114699" x="5241925" y="6008688"/>
          <p14:tracePt t="114707" x="5232400" y="6008688"/>
          <p14:tracePt t="114713" x="5224463" y="6008688"/>
          <p14:tracePt t="114721" x="5214938" y="6008688"/>
          <p14:tracePt t="114734" x="5205413" y="6008688"/>
          <p14:tracePt t="114740" x="5195888" y="6008688"/>
          <p14:tracePt t="114757" x="5187950" y="6008688"/>
          <p14:tracePt t="114763" x="5178425" y="6008688"/>
          <p14:tracePt t="114777" x="5168900" y="6018213"/>
          <p14:tracePt t="114791" x="5168900" y="6027738"/>
          <p14:tracePt t="114797" x="5159375" y="6027738"/>
          <p14:tracePt t="114804" x="5151438" y="6035675"/>
          <p14:tracePt t="114811" x="5141913" y="6035675"/>
          <p14:tracePt t="114818" x="5132388" y="6035675"/>
          <p14:tracePt t="114824" x="5132388" y="6045200"/>
          <p14:tracePt t="114833" x="5114925" y="6054725"/>
          <p14:tracePt t="114840" x="5095875" y="6072188"/>
          <p14:tracePt t="114847" x="5078413" y="6100763"/>
          <p14:tracePt t="114853" x="5068888" y="6118225"/>
          <p14:tracePt t="114861" x="5049838" y="6137275"/>
          <p14:tracePt t="114867" x="5032375" y="6173788"/>
          <p14:tracePt t="114874" x="5013325" y="6200775"/>
          <p14:tracePt t="114882" x="4995863" y="6237288"/>
          <p14:tracePt t="114887" x="4976813" y="6264275"/>
          <p14:tracePt t="114895" x="4959350" y="6300788"/>
          <p14:tracePt t="114902" x="4949825" y="6327775"/>
          <p14:tracePt t="114910" x="4932363" y="6356350"/>
          <p14:tracePt t="114915" x="4922838" y="6392863"/>
          <p14:tracePt t="114923" x="4913313" y="6410325"/>
          <p14:tracePt t="114930" x="4903788" y="6437313"/>
          <p14:tracePt t="114937" x="4895850" y="6456363"/>
          <p14:tracePt t="114958" x="4895850" y="6465888"/>
          <p14:tracePt t="115845" x="5005388" y="6446838"/>
          <p14:tracePt t="115853" x="5187950" y="6400800"/>
          <p14:tracePt t="115858" x="5334000" y="6364288"/>
          <p14:tracePt t="115873" x="5580063" y="6300788"/>
          <p14:tracePt t="115879" x="5708650" y="6273800"/>
          <p14:tracePt t="115887" x="5854700" y="6237288"/>
          <p14:tracePt t="115893" x="5991225" y="6218238"/>
          <p14:tracePt t="115901" x="6118225" y="6200775"/>
          <p14:tracePt t="115907" x="6256338" y="6173788"/>
          <p14:tracePt t="115915" x="6419850" y="6145213"/>
          <p14:tracePt t="115923" x="6584950" y="6137275"/>
          <p14:tracePt t="115928" x="6721475" y="6137275"/>
          <p14:tracePt t="115937" x="6840538" y="6127750"/>
          <p14:tracePt t="115942" x="6931025" y="6118225"/>
          <p14:tracePt t="115951" x="7004050" y="6100763"/>
          <p14:tracePt t="115956" x="7050088" y="6100763"/>
          <p14:tracePt t="115964" x="7086600" y="6091238"/>
          <p14:tracePt t="115971" x="7113588" y="6091238"/>
          <p14:tracePt t="115978" x="7123113" y="6091238"/>
          <p14:tracePt t="115984" x="7132638" y="6091238"/>
          <p14:tracePt t="115991" x="7142163" y="6081713"/>
          <p14:tracePt t="115998" x="7159625" y="6081713"/>
          <p14:tracePt t="116006" x="7169150" y="6081713"/>
          <p14:tracePt t="116012" x="7186613" y="6081713"/>
          <p14:tracePt t="116019" x="7205663" y="6072188"/>
          <p14:tracePt t="116025" x="7223125" y="6072188"/>
          <p14:tracePt t="116034" x="7242175" y="6064250"/>
          <p14:tracePt t="116040" x="7259638" y="6064250"/>
          <p14:tracePt t="116048" x="7278688" y="6064250"/>
          <p14:tracePt t="116056" x="7288213" y="6064250"/>
          <p14:tracePt t="116075" x="7288213" y="6054725"/>
          <p14:tracePt t="116082" x="7296150" y="6054725"/>
          <p14:tracePt t="116090" x="7296150" y="6045200"/>
          <p14:tracePt t="116103" x="7305675" y="6045200"/>
          <p14:tracePt t="116124" x="7305675" y="6035675"/>
          <p14:tracePt t="116132" x="7315200" y="6035675"/>
          <p14:tracePt t="116146" x="7315200" y="6027738"/>
          <p14:tracePt t="116152" x="7324725" y="6027738"/>
          <p14:tracePt t="116159" x="7334250" y="6018213"/>
          <p14:tracePt t="116167" x="7378700" y="6008688"/>
          <p14:tracePt t="116173" x="7388225" y="6008688"/>
          <p14:tracePt t="118613" x="7634288" y="5843588"/>
          <p14:tracePt t="118620" x="8081963" y="5570538"/>
          <p14:tracePt t="118627" x="8493125" y="5305425"/>
          <p14:tracePt t="118634" x="8848725" y="5086350"/>
          <p14:tracePt t="118641" x="9132888" y="4922838"/>
          <p14:tracePt t="118648" x="9424988" y="4784725"/>
          <p14:tracePt t="118655" x="9625013" y="4657725"/>
          <p14:tracePt t="118662" x="9853613" y="4565650"/>
          <p14:tracePt t="118669" x="10045700" y="4475163"/>
          <p14:tracePt t="118675" x="10191750" y="4392613"/>
          <p14:tracePt t="118682" x="10291763" y="4337050"/>
          <p14:tracePt t="118689" x="10364788" y="4292600"/>
          <p14:tracePt t="118697" x="10410825" y="4256088"/>
          <p14:tracePt t="118706" x="10437813" y="4256088"/>
          <p14:tracePt t="118711" x="10447338" y="4246563"/>
          <p14:tracePt t="118719" x="10456863" y="4237038"/>
          <p14:tracePt t="118725" x="10466388" y="4237038"/>
          <p14:tracePt t="119222" x="10291763" y="4264025"/>
          <p14:tracePt t="119229" x="9999663" y="4329113"/>
          <p14:tracePt t="119236" x="9707563" y="4383088"/>
          <p14:tracePt t="119243" x="9434513" y="4402138"/>
          <p14:tracePt t="119250" x="9169400" y="4402138"/>
          <p14:tracePt t="119257" x="8894763" y="4392613"/>
          <p14:tracePt t="119265" x="8585200" y="4356100"/>
          <p14:tracePt t="119271" x="8274050" y="4319588"/>
          <p14:tracePt t="119277" x="7918450" y="4246563"/>
          <p14:tracePt t="119283" x="7607300" y="4210050"/>
          <p14:tracePt t="119292" x="7324725" y="4164013"/>
          <p14:tracePt t="119299" x="7059613" y="4117975"/>
          <p14:tracePt t="119305" x="6804025" y="4081463"/>
          <p14:tracePt t="119313" x="6630988" y="4044950"/>
          <p14:tracePt t="119321" x="6475413" y="4027488"/>
          <p14:tracePt t="119327" x="6356350" y="4017963"/>
          <p14:tracePt t="119334" x="6246813" y="4008438"/>
          <p14:tracePt t="119341" x="6173788" y="4000500"/>
          <p14:tracePt t="119348" x="6118225" y="4000500"/>
          <p14:tracePt t="119355" x="6054725" y="4000500"/>
          <p14:tracePt t="119362" x="6000750" y="4000500"/>
          <p14:tracePt t="119370" x="5954713" y="4000500"/>
          <p14:tracePt t="119375" x="5918200" y="4000500"/>
          <p14:tracePt t="119383" x="5872163" y="4000500"/>
          <p14:tracePt t="119389" x="5845175" y="4000500"/>
          <p14:tracePt t="119397" x="5808663" y="4000500"/>
          <p14:tracePt t="119405" x="5781675" y="4000500"/>
          <p14:tracePt t="119411" x="5762625" y="4008438"/>
          <p14:tracePt t="120938" x="5716588" y="4017963"/>
          <p14:tracePt t="120945" x="5653088" y="4027488"/>
          <p14:tracePt t="120954" x="5561013" y="4027488"/>
          <p14:tracePt t="120959" x="5461000" y="4044950"/>
          <p14:tracePt t="120966" x="5370513" y="4044950"/>
          <p14:tracePt t="120974" x="5287963" y="4044950"/>
          <p14:tracePt t="120981" x="5195888" y="4054475"/>
          <p14:tracePt t="120988" x="5122863" y="4064000"/>
          <p14:tracePt t="120994" x="5032375" y="4073525"/>
          <p14:tracePt t="121002" x="4959350" y="4073525"/>
          <p14:tracePt t="121009" x="4886325" y="4100513"/>
          <p14:tracePt t="121016" x="4821238" y="4110038"/>
          <p14:tracePt t="121022" x="4757738" y="4117975"/>
          <p14:tracePt t="121030" x="4694238" y="4137025"/>
          <p14:tracePt t="121037" x="4630738" y="4146550"/>
          <p14:tracePt t="121043" x="4602163" y="4154488"/>
          <p14:tracePt t="121051" x="4548188" y="4164013"/>
          <p14:tracePt t="121057" x="4521200" y="4173538"/>
          <p14:tracePt t="121063" x="4502150" y="4183063"/>
          <p14:tracePt t="121072" x="4484688" y="4183063"/>
          <p14:tracePt t="121079" x="4475163" y="4183063"/>
          <p14:tracePt t="121088" x="4456113" y="4191000"/>
          <p14:tracePt t="121114" x="4448175" y="4191000"/>
          <p14:tracePt t="123776" x="4575175" y="4173538"/>
          <p14:tracePt t="123783" x="4757738" y="4173538"/>
          <p14:tracePt t="123789" x="4949825" y="4183063"/>
          <p14:tracePt t="123797" x="5122863" y="4183063"/>
          <p14:tracePt t="123803" x="5278438" y="4210050"/>
          <p14:tracePt t="123811" x="5407025" y="4219575"/>
          <p14:tracePt t="123819" x="5553075" y="4246563"/>
          <p14:tracePt t="123824" x="5680075" y="4256088"/>
          <p14:tracePt t="123832" x="5835650" y="4283075"/>
          <p14:tracePt t="123839" x="5945188" y="4283075"/>
          <p14:tracePt t="123847" x="6064250" y="4292600"/>
          <p14:tracePt t="123854" x="6154738" y="4300538"/>
          <p14:tracePt t="123860" x="6246813" y="4300538"/>
          <p14:tracePt t="123867" x="6300788" y="4310063"/>
          <p14:tracePt t="123874" x="6337300" y="4310063"/>
          <p14:tracePt t="123882" x="6365875" y="4310063"/>
          <p14:tracePt t="123895" x="6383338" y="4310063"/>
          <p14:tracePt t="125756" x="6419850" y="4310063"/>
          <p14:tracePt t="125762" x="6456363" y="4292600"/>
          <p14:tracePt t="125770" x="6483350" y="4292600"/>
          <p14:tracePt t="125776" x="6511925" y="4273550"/>
          <p14:tracePt t="125783" x="6548438" y="4264025"/>
          <p14:tracePt t="125790" x="6584950" y="4246563"/>
          <p14:tracePt t="125797" x="6638925" y="4227513"/>
          <p14:tracePt t="125804" x="6721475" y="4210050"/>
          <p14:tracePt t="125811" x="6784975" y="4191000"/>
          <p14:tracePt t="125819" x="6831013" y="4173538"/>
          <p14:tracePt t="125826" x="6867525" y="4164013"/>
          <p14:tracePt t="125832" x="6904038" y="4146550"/>
          <p14:tracePt t="125839" x="6923088" y="4137025"/>
          <p14:tracePt t="125847" x="6940550" y="4127500"/>
          <p14:tracePt t="125854" x="6959600" y="4117975"/>
          <p14:tracePt t="125868" x="6967538" y="4117975"/>
          <p14:tracePt t="125881" x="6977063" y="4110038"/>
          <p14:tracePt t="125895" x="6977063" y="4100513"/>
          <p14:tracePt t="125909" x="6986588" y="4100513"/>
          <p14:tracePt t="125931" x="6996113" y="4100513"/>
          <p14:tracePt t="125959" x="7004050" y="4090988"/>
          <p14:tracePt t="125966" x="7023100" y="4081463"/>
          <p14:tracePt t="129444" x="6940550" y="4081463"/>
          <p14:tracePt t="129451" x="6804025" y="4110038"/>
          <p14:tracePt t="129458" x="6667500" y="4137025"/>
          <p14:tracePt t="129465" x="6548438" y="4154488"/>
          <p14:tracePt t="129472" x="6419850" y="4173538"/>
          <p14:tracePt t="129480" x="6319838" y="4191000"/>
          <p14:tracePt t="129486" x="6237288" y="4200525"/>
          <p14:tracePt t="129493" x="6164263" y="4219575"/>
          <p14:tracePt t="129501" x="6091238" y="4227513"/>
          <p14:tracePt t="129508" x="6027738" y="4237038"/>
          <p14:tracePt t="129514" x="5981700" y="4256088"/>
          <p14:tracePt t="129521" x="5935663" y="4256088"/>
          <p14:tracePt t="129529" x="5899150" y="4264025"/>
          <p14:tracePt t="129535" x="5862638" y="4273550"/>
          <p14:tracePt t="129542" x="5818188" y="4273550"/>
          <p14:tracePt t="129550" x="5799138" y="4283075"/>
          <p14:tracePt t="129556" x="5762625" y="4292600"/>
          <p14:tracePt t="129563" x="5735638" y="4292600"/>
          <p14:tracePt t="129571" x="5716588" y="4300538"/>
          <p14:tracePt t="129578" x="5689600" y="4300538"/>
          <p14:tracePt t="129585" x="5670550" y="4300538"/>
          <p14:tracePt t="129592" x="5643563" y="4310063"/>
          <p14:tracePt t="129598" x="5616575" y="4329113"/>
          <p14:tracePt t="129605" x="5597525" y="4337050"/>
          <p14:tracePt t="129613" x="5570538" y="4346575"/>
          <p14:tracePt t="129621" x="5543550" y="4356100"/>
          <p14:tracePt t="129627" x="5534025" y="4365625"/>
          <p14:tracePt t="129633" x="5516563" y="4365625"/>
          <p14:tracePt t="129640" x="5507038" y="4365625"/>
          <p14:tracePt t="129647" x="5497513" y="4373563"/>
          <p14:tracePt t="129654" x="5487988" y="4373563"/>
          <p14:tracePt t="129662" x="5487988" y="4383088"/>
          <p14:tracePt t="129668" x="5470525" y="4392613"/>
          <p14:tracePt t="129676" x="5461000" y="4392613"/>
          <p14:tracePt t="129683" x="5461000" y="4402138"/>
          <p14:tracePt t="129690" x="5443538" y="4410075"/>
          <p14:tracePt t="129697" x="5434013" y="4410075"/>
          <p14:tracePt t="129704" x="5424488" y="4410075"/>
          <p14:tracePt t="129719" x="5414963" y="4419600"/>
          <p14:tracePt t="129724" x="5407025" y="4429125"/>
          <p14:tracePt t="129730" x="5397500" y="4429125"/>
          <p14:tracePt t="129751" x="5387975" y="4429125"/>
          <p14:tracePt t="129758" x="5378450" y="4429125"/>
          <p14:tracePt t="129773" x="5370513" y="4429125"/>
          <p14:tracePt t="129808" x="5360988" y="4429125"/>
          <p14:tracePt t="129822" x="5351463" y="4429125"/>
          <p14:tracePt t="130787" x="5314950" y="4438650"/>
          <p14:tracePt t="130794" x="5251450" y="4465638"/>
          <p14:tracePt t="130801" x="5187950" y="4492625"/>
          <p14:tracePt t="130809" x="5122863" y="4511675"/>
          <p14:tracePt t="130815" x="5078413" y="4538663"/>
          <p14:tracePt t="130822" x="5013325" y="4565650"/>
          <p14:tracePt t="130829" x="4976813" y="4584700"/>
          <p14:tracePt t="130837" x="4940300" y="4592638"/>
          <p14:tracePt t="130842" x="4903788" y="4611688"/>
          <p14:tracePt t="130850" x="4867275" y="4629150"/>
          <p14:tracePt t="130857" x="4840288" y="4648200"/>
          <p14:tracePt t="130863" x="4821238" y="4657725"/>
          <p14:tracePt t="130871" x="4794250" y="4665663"/>
          <p14:tracePt t="130878" x="4767263" y="4684713"/>
          <p14:tracePt t="130885" x="4757738" y="4702175"/>
          <p14:tracePt t="130892" x="4730750" y="4721225"/>
          <p14:tracePt t="130900" x="4703763" y="4738688"/>
          <p14:tracePt t="130905" x="4684713" y="4767263"/>
          <p14:tracePt t="130912" x="4648200" y="4794250"/>
          <p14:tracePt t="130919" x="4630738" y="4830763"/>
          <p14:tracePt t="130926" x="4602163" y="4876800"/>
          <p14:tracePt t="130934" x="4575175" y="4922838"/>
          <p14:tracePt t="130941" x="4548188" y="4959350"/>
          <p14:tracePt t="130947" x="4511675" y="5013325"/>
          <p14:tracePt t="130954" x="4492625" y="5049838"/>
          <p14:tracePt t="130962" x="4475163" y="5095875"/>
          <p14:tracePt t="130969" x="4456113" y="5132388"/>
          <p14:tracePt t="130976" x="4438650" y="5159375"/>
          <p14:tracePt t="130984" x="4429125" y="5178425"/>
          <p14:tracePt t="130990" x="4411663" y="5195888"/>
          <p14:tracePt t="130997" x="4402138" y="5214938"/>
          <p14:tracePt t="131004" x="4392613" y="5232400"/>
          <p14:tracePt t="131011" x="4383088" y="5241925"/>
          <p14:tracePt t="131018" x="4383088" y="5259388"/>
          <p14:tracePt t="131024" x="4375150" y="5278438"/>
          <p14:tracePt t="131032" x="4375150" y="5287963"/>
          <p14:tracePt t="131038" x="4365625" y="5314950"/>
          <p14:tracePt t="131045" x="4365625" y="5332413"/>
          <p14:tracePt t="131052" x="4356100" y="5368925"/>
          <p14:tracePt t="131060" x="4356100" y="5414963"/>
          <p14:tracePt t="131068" x="4356100" y="5470525"/>
          <p14:tracePt t="131073" x="4356100" y="5561013"/>
          <p14:tracePt t="131081" x="4356100" y="5661025"/>
          <p14:tracePt t="131087" x="4356100" y="5770563"/>
          <p14:tracePt t="131094" x="4356100" y="5899150"/>
          <p14:tracePt t="131102" x="4365625" y="6018213"/>
          <p14:tracePt t="131109" x="4383088" y="6118225"/>
          <p14:tracePt t="131116" x="4392613" y="6210300"/>
          <p14:tracePt t="131122" x="4402138" y="6273800"/>
          <p14:tracePt t="131129" x="4402138" y="6327775"/>
          <p14:tracePt t="131137" x="4402138" y="6392863"/>
          <p14:tracePt t="131142" x="4411663" y="6419850"/>
          <p14:tracePt t="131151" x="4411663" y="6456363"/>
          <p14:tracePt t="131158" x="4419600" y="6483350"/>
          <p14:tracePt t="131165" x="4429125" y="6502400"/>
          <p14:tracePt t="131172" x="4438650" y="6529388"/>
          <p14:tracePt t="131179" x="4448175" y="6556375"/>
          <p14:tracePt t="131185" x="4456113" y="6565900"/>
          <p14:tracePt t="131193" x="4465638" y="6592888"/>
          <p14:tracePt t="131201" x="4475163" y="6619875"/>
          <p14:tracePt t="131207" x="4492625" y="6629400"/>
          <p14:tracePt t="131213" x="4511675" y="6656388"/>
          <p14:tracePt t="131221" x="4511675" y="6684963"/>
          <p14:tracePt t="131227" x="4529138" y="6692900"/>
          <p14:tracePt t="131234" x="4548188" y="6721475"/>
          <p14:tracePt t="131241" x="4557713" y="6738938"/>
          <p14:tracePt t="131249" x="4565650" y="6748463"/>
          <p14:tracePt t="131256" x="4565650" y="6757988"/>
          <p14:tracePt t="131263" x="4575175" y="6765925"/>
          <p14:tracePt t="131277" x="4584700" y="6765925"/>
          <p14:tracePt t="131291" x="4584700" y="6775450"/>
          <p14:tracePt t="131297" x="4584700" y="6784975"/>
          <p14:tracePt t="131311" x="4594225" y="6784975"/>
          <p14:tracePt t="131319" x="4602163" y="6794500"/>
          <p14:tracePt t="131325" x="4602163" y="6802438"/>
          <p14:tracePt t="131332" x="4611688" y="6802438"/>
          <p14:tracePt t="131339" x="4611688" y="6811963"/>
          <p14:tracePt t="131345" x="4621213" y="6811963"/>
          <p14:tracePt t="131353" x="4630738" y="6811963"/>
          <p14:tracePt t="131361" x="4638675" y="6821488"/>
          <p14:tracePt t="131368" x="4648200" y="6821488"/>
          <p14:tracePt t="131374" x="4657725" y="6821488"/>
          <p14:tracePt t="131381" x="4667250" y="6821488"/>
          <p14:tracePt t="131389" x="4667250" y="6831013"/>
          <p14:tracePt t="131395" x="4684713" y="6831013"/>
          <p14:tracePt t="131402" x="4703763" y="6838950"/>
          <p14:tracePt t="131409" x="4730750" y="6848475"/>
          <p14:tracePt t="131647" x="5543550" y="6848475"/>
          <p14:tracePt t="131653" x="5580063" y="6848475"/>
          <p14:tracePt t="131661" x="5607050" y="6838950"/>
          <p14:tracePt t="131668" x="5643563" y="6821488"/>
          <p14:tracePt t="131675" x="5680075" y="6821488"/>
          <p14:tracePt t="131684" x="5726113" y="6802438"/>
          <p14:tracePt t="131689" x="5762625" y="6794500"/>
          <p14:tracePt t="131697" x="5789613" y="6784975"/>
          <p14:tracePt t="131703" x="5818188" y="6775450"/>
          <p14:tracePt t="131710" x="5845175" y="6765925"/>
          <p14:tracePt t="131717" x="5862638" y="6757988"/>
          <p14:tracePt t="131723" x="5891213" y="6748463"/>
          <p14:tracePt t="131730" x="5908675" y="6738938"/>
          <p14:tracePt t="131737" x="5927725" y="6729413"/>
          <p14:tracePt t="131744" x="5945188" y="6721475"/>
          <p14:tracePt t="131752" x="5972175" y="6711950"/>
          <p14:tracePt t="131760" x="5981700" y="6702425"/>
          <p14:tracePt t="131767" x="6008688" y="6684963"/>
          <p14:tracePt t="131773" x="6037263" y="6675438"/>
          <p14:tracePt t="131780" x="6054725" y="6675438"/>
          <p14:tracePt t="131787" x="6081713" y="6665913"/>
          <p14:tracePt t="131793" x="6110288" y="6648450"/>
          <p14:tracePt t="131801" x="6127750" y="6629400"/>
          <p14:tracePt t="131807" x="6154738" y="6611938"/>
          <p14:tracePt t="131814" x="6183313" y="6602413"/>
          <p14:tracePt t="131821" x="6191250" y="6602413"/>
          <p14:tracePt t="131828" x="6219825" y="6592888"/>
          <p14:tracePt t="131835" x="6237288" y="6575425"/>
          <p14:tracePt t="131842" x="6246813" y="6565900"/>
          <p14:tracePt t="131851" x="6264275" y="6556375"/>
          <p14:tracePt t="131864" x="6283325" y="6556375"/>
          <p14:tracePt t="131870" x="6300788" y="6546850"/>
          <p14:tracePt t="131878" x="6300788" y="6538913"/>
          <p14:tracePt t="131884" x="6310313" y="6538913"/>
          <p14:tracePt t="131899" x="6319838" y="6538913"/>
          <p14:tracePt t="131905" x="6319838" y="6529388"/>
          <p14:tracePt t="131919" x="6319838" y="6519863"/>
          <p14:tracePt t="131934" x="6329363" y="6510338"/>
          <p14:tracePt t="131968" x="6329363" y="6502400"/>
          <p14:tracePt t="131990" x="6329363" y="6492875"/>
          <p14:tracePt t="132003" x="6337300" y="6483350"/>
          <p14:tracePt t="188470" x="6154738" y="6337300"/>
          <p14:tracePt t="188477" x="5845175" y="6045200"/>
          <p14:tracePt t="188483" x="5626100" y="5789613"/>
          <p14:tracePt t="188491" x="5451475" y="5597525"/>
          <p14:tracePt t="188499" x="5334000" y="5414963"/>
          <p14:tracePt t="188504" x="5251450" y="5251450"/>
          <p14:tracePt t="188512" x="5187950" y="5113338"/>
          <p14:tracePt t="188518" x="5105400" y="4976813"/>
          <p14:tracePt t="188525" x="5059363" y="4848225"/>
          <p14:tracePt t="188532" x="5005388" y="4757738"/>
          <p14:tracePt t="188539" x="4959350" y="4665663"/>
          <p14:tracePt t="188546" x="4922838" y="4602163"/>
          <p14:tracePt t="188554" x="4903788" y="4548188"/>
          <p14:tracePt t="188561" x="4886325" y="4502150"/>
          <p14:tracePt t="188567" x="4867275" y="4465638"/>
          <p14:tracePt t="188575" x="4857750" y="4438650"/>
          <p14:tracePt t="188582" x="4849813" y="4419600"/>
          <p14:tracePt t="188589" x="4840288" y="4410075"/>
          <p14:tracePt t="188595" x="4840288" y="4402138"/>
          <p14:tracePt t="188609" x="4840288" y="4392613"/>
          <p14:tracePt t="188616" x="4840288" y="4383088"/>
          <p14:tracePt t="188651" x="4840288" y="4373563"/>
          <p14:tracePt t="188665" x="4840288" y="4365625"/>
          <p14:tracePt t="188673" x="4840288" y="4346575"/>
          <p14:tracePt t="188680" x="4830763" y="4329113"/>
          <p14:tracePt t="188686" x="4830763" y="4310063"/>
          <p14:tracePt t="188693" x="4821238" y="4273550"/>
          <p14:tracePt t="188700" x="4821238" y="4256088"/>
          <p14:tracePt t="188707" x="4821238" y="4227513"/>
          <p14:tracePt t="188715" x="4821238" y="4200525"/>
          <p14:tracePt t="188721" x="4821238" y="4173538"/>
          <p14:tracePt t="188728" x="4821238" y="4127500"/>
          <p14:tracePt t="188734" x="4821238" y="4081463"/>
          <p14:tracePt t="188742" x="4840288" y="4000500"/>
          <p14:tracePt t="188749" x="4876800" y="3927475"/>
          <p14:tracePt t="188756" x="4913313" y="3844925"/>
          <p14:tracePt t="188764" x="4959350" y="3771900"/>
          <p14:tracePt t="188770" x="5013325" y="3662363"/>
          <p14:tracePt t="188777" x="5095875" y="3579813"/>
          <p14:tracePt t="188785" x="5178425" y="3497263"/>
          <p14:tracePt t="188791" x="5260975" y="3424238"/>
          <p14:tracePt t="188798" x="5334000" y="3360738"/>
          <p14:tracePt t="188805" x="5387975" y="3305175"/>
          <p14:tracePt t="188812" x="5434013" y="3268663"/>
          <p14:tracePt t="188818" x="5461000" y="3260725"/>
          <p14:tracePt t="188826" x="5480050" y="3241675"/>
          <p14:tracePt t="188832" x="5487988" y="3232150"/>
          <p14:tracePt t="188839" x="5507038" y="3224213"/>
          <p14:tracePt t="188849" x="5516563" y="3224213"/>
          <p14:tracePt t="188854" x="5524500" y="3224213"/>
          <p14:tracePt t="188861" x="5561013" y="3214688"/>
          <p14:tracePt t="188868" x="5607050" y="3205163"/>
          <p14:tracePt t="188875" x="5699125" y="3195638"/>
          <p14:tracePt t="188883" x="5826125" y="3187700"/>
          <p14:tracePt t="188889" x="5964238" y="3159125"/>
          <p14:tracePt t="188896" x="6064250" y="3141663"/>
          <p14:tracePt t="188903" x="6137275" y="3122613"/>
          <p14:tracePt t="188909" x="6173788" y="3114675"/>
          <p14:tracePt t="188916" x="6200775" y="3114675"/>
          <p14:tracePt t="188923" x="6210300" y="3114675"/>
          <p14:tracePt t="188937" x="6219825" y="3114675"/>
          <p14:tracePt t="188945" x="6227763" y="3105150"/>
          <p14:tracePt t="188959" x="6227763" y="3095625"/>
          <p14:tracePt t="189014" x="6219825" y="3095625"/>
          <p14:tracePt t="189021" x="6210300" y="3095625"/>
          <p14:tracePt t="189028" x="6191250" y="3095625"/>
          <p14:tracePt t="189034" x="6164263" y="3095625"/>
          <p14:tracePt t="189043" x="6137275" y="3086100"/>
          <p14:tracePt t="189049" x="6100763" y="3078163"/>
          <p14:tracePt t="189056" x="6081713" y="3078163"/>
          <p14:tracePt t="189065" x="6045200" y="3059113"/>
          <p14:tracePt t="189070" x="6018213" y="3049588"/>
          <p14:tracePt t="189077" x="6008688" y="3041650"/>
          <p14:tracePt t="189083" x="5981700" y="3022600"/>
          <p14:tracePt t="189092" x="5954713" y="3022600"/>
          <p14:tracePt t="189099" x="5935663" y="3005138"/>
          <p14:tracePt t="189104" x="5918200" y="2986088"/>
          <p14:tracePt t="189113" x="5891213" y="2976563"/>
          <p14:tracePt t="189118" x="5881688" y="2959100"/>
          <p14:tracePt t="189125" x="5862638" y="2949575"/>
          <p14:tracePt t="189132" x="5835650" y="2940050"/>
          <p14:tracePt t="189139" x="5826125" y="2930525"/>
          <p14:tracePt t="189148" x="5799138" y="2913063"/>
          <p14:tracePt t="189153" x="5781675" y="2913063"/>
          <p14:tracePt t="189161" x="5762625" y="2903538"/>
          <p14:tracePt t="189167" x="5735638" y="2903538"/>
          <p14:tracePt t="189174" x="5708650" y="2903538"/>
          <p14:tracePt t="189182" x="5689600" y="2894013"/>
          <p14:tracePt t="189189" x="5653088" y="2894013"/>
          <p14:tracePt t="189196" x="5626100" y="2894013"/>
          <p14:tracePt t="189202" x="5597525" y="2894013"/>
          <p14:tracePt t="189209" x="5570538" y="2894013"/>
          <p14:tracePt t="189215" x="5543550" y="2894013"/>
          <p14:tracePt t="189223" x="5524500" y="2894013"/>
          <p14:tracePt t="189231" x="5516563" y="2903538"/>
          <p14:tracePt t="189237" x="5497513" y="2903538"/>
          <p14:tracePt t="189245" x="5487988" y="2903538"/>
          <p14:tracePt t="189913" x="5451475" y="2903538"/>
          <p14:tracePt t="189920" x="5407025" y="2913063"/>
          <p14:tracePt t="189927" x="5341938" y="2922588"/>
          <p14:tracePt t="189934" x="5287963" y="2922588"/>
          <p14:tracePt t="189942" x="5232400" y="2949575"/>
          <p14:tracePt t="189948" x="5187950" y="2959100"/>
          <p14:tracePt t="189955" x="5159375" y="2959100"/>
          <p14:tracePt t="189964" x="5132388" y="2959100"/>
          <p14:tracePt t="189969" x="5105400" y="2959100"/>
          <p14:tracePt t="189976" x="5095875" y="2959100"/>
          <p14:tracePt t="189983" x="5086350" y="2959100"/>
          <p14:tracePt t="190003" x="5078413" y="2959100"/>
          <p14:tracePt t="190032" x="5068888" y="2959100"/>
          <p14:tracePt t="190152" x="5078413" y="2959100"/>
          <p14:tracePt t="190158" x="5105400" y="2959100"/>
          <p14:tracePt t="190164" x="5132388" y="2968625"/>
          <p14:tracePt t="190171" x="5159375" y="2968625"/>
          <p14:tracePt t="190179" x="5187950" y="2976563"/>
          <p14:tracePt t="190185" x="5214938" y="2976563"/>
          <p14:tracePt t="190192" x="5260975" y="2976563"/>
          <p14:tracePt t="190199" x="5278438" y="2976563"/>
          <p14:tracePt t="190206" x="5324475" y="2986088"/>
          <p14:tracePt t="190214" x="5370513" y="2986088"/>
          <p14:tracePt t="190221" x="5434013" y="3005138"/>
          <p14:tracePt t="190228" x="5497513" y="3013075"/>
          <p14:tracePt t="190235" x="5570538" y="3013075"/>
          <p14:tracePt t="190242" x="5643563" y="3022600"/>
          <p14:tracePt t="190248" x="5708650" y="3032125"/>
          <p14:tracePt t="190255" x="5753100" y="3032125"/>
          <p14:tracePt t="190264" x="5781675" y="3041650"/>
          <p14:tracePt t="190270" x="5808663" y="3041650"/>
          <p14:tracePt t="190276" x="5826125" y="3041650"/>
          <p14:tracePt t="190282" x="5845175" y="3041650"/>
          <p14:tracePt t="190290" x="5854700" y="3041650"/>
          <p14:tracePt t="190297" x="5862638" y="3049588"/>
          <p14:tracePt t="190304" x="5872163" y="3049588"/>
          <p14:tracePt t="190332" x="5881688" y="3049588"/>
          <p14:tracePt t="190991" x="5899150" y="3041650"/>
          <p14:tracePt t="190998" x="5918200" y="3005138"/>
          <p14:tracePt t="191004" x="5927725" y="2986088"/>
          <p14:tracePt t="191013" x="5945188" y="2949575"/>
          <p14:tracePt t="191019" x="5964238" y="2922588"/>
          <p14:tracePt t="191027" x="5972175" y="2894013"/>
          <p14:tracePt t="191032" x="5981700" y="2876550"/>
          <p14:tracePt t="191040" x="5991225" y="2849563"/>
          <p14:tracePt t="191047" x="6000750" y="2840038"/>
          <p14:tracePt t="191054" x="6000750" y="2830513"/>
          <p14:tracePt t="191061" x="6000750" y="2820988"/>
          <p14:tracePt t="191069" x="6000750" y="2813050"/>
          <p14:tracePt t="191082" x="6000750" y="2803525"/>
          <p14:tracePt t="191089" x="6000750" y="2794000"/>
          <p14:tracePt t="191103" x="6000750" y="2767013"/>
          <p14:tracePt t="191109" x="5991225" y="2747963"/>
          <p14:tracePt t="191117" x="5981700" y="2720975"/>
          <p14:tracePt t="191124" x="5972175" y="2703513"/>
          <p14:tracePt t="191131" x="5964238" y="2667000"/>
          <p14:tracePt t="191139" x="5954713" y="2638425"/>
          <p14:tracePt t="191144" x="5945188" y="2620963"/>
          <p14:tracePt t="191152" x="5935663" y="2584450"/>
          <p14:tracePt t="191159" x="5927725" y="2557463"/>
          <p14:tracePt t="191165" x="5908675" y="2538413"/>
          <p14:tracePt t="191172" x="5899150" y="2520950"/>
          <p14:tracePt t="191181" x="5891213" y="2501900"/>
          <p14:tracePt t="191186" x="5891213" y="2492375"/>
          <p14:tracePt t="191193" x="5891213" y="2484438"/>
          <p14:tracePt t="191200" x="5881688" y="2465388"/>
          <p14:tracePt t="191207" x="5862638" y="2465388"/>
          <p14:tracePt t="191215" x="5862638" y="2455863"/>
          <p14:tracePt t="191222" x="5845175" y="2447925"/>
          <p14:tracePt t="191229" x="5835650" y="2438400"/>
          <p14:tracePt t="191236" x="5808663" y="2419350"/>
          <p14:tracePt t="191243" x="5781675" y="2401888"/>
          <p14:tracePt t="191250" x="5745163" y="2382838"/>
          <p14:tracePt t="191257" x="5708650" y="2365375"/>
          <p14:tracePt t="191264" x="5670550" y="2346325"/>
          <p14:tracePt t="191270" x="5653088" y="2328863"/>
          <p14:tracePt t="191277" x="5616575" y="2319338"/>
          <p14:tracePt t="191283" x="5589588" y="2309813"/>
          <p14:tracePt t="191292" x="5580063" y="2309813"/>
          <p14:tracePt t="191298" x="5561013" y="2309813"/>
          <p14:tracePt t="191313" x="5553075" y="2301875"/>
          <p14:tracePt t="191320" x="5543550" y="2301875"/>
          <p14:tracePt t="191341" x="5534025" y="2301875"/>
          <p14:tracePt t="191368" x="5524500" y="2301875"/>
          <p14:tracePt t="191389" x="5516563" y="2301875"/>
          <p14:tracePt t="191418" x="5507038" y="2301875"/>
          <p14:tracePt t="191465" x="5507038" y="2292350"/>
          <p14:tracePt t="191480" x="5497513" y="2292350"/>
          <p14:tracePt t="191500" x="5470525" y="2292350"/>
          <p14:tracePt t="191507" x="5461000" y="2292350"/>
          <p14:tracePt t="191514" x="5424488" y="2292350"/>
          <p14:tracePt t="191523" x="5407025" y="2292350"/>
          <p14:tracePt t="191529" x="5360988" y="2301875"/>
          <p14:tracePt t="191537" x="5305425" y="2309813"/>
          <p14:tracePt t="191543" x="5251450" y="2328863"/>
          <p14:tracePt t="191551" x="5187950" y="2346325"/>
          <p14:tracePt t="191557" x="5122863" y="2365375"/>
          <p14:tracePt t="191564" x="5059363" y="2392363"/>
          <p14:tracePt t="191570" x="5022850" y="2411413"/>
          <p14:tracePt t="191577" x="4986338" y="2428875"/>
          <p14:tracePt t="191583" x="4949825" y="2465388"/>
          <p14:tracePt t="191590" x="4913313" y="2492375"/>
          <p14:tracePt t="191597" x="4886325" y="2501900"/>
          <p14:tracePt t="191604" x="4857750" y="2520950"/>
          <p14:tracePt t="191613" x="4840288" y="2538413"/>
          <p14:tracePt t="191620" x="4830763" y="2557463"/>
          <p14:tracePt t="191627" x="4813300" y="2565400"/>
          <p14:tracePt t="191632" x="4794250" y="2574925"/>
          <p14:tracePt t="191640" x="4794250" y="2584450"/>
          <p14:tracePt t="191647" x="4784725" y="2593975"/>
          <p14:tracePt t="191654" x="4776788" y="2593975"/>
          <p14:tracePt t="191675" x="4776788" y="2601913"/>
          <p14:tracePt t="191689" x="4767263" y="2601913"/>
          <p14:tracePt t="191714" x="4757738" y="2611438"/>
          <p14:tracePt t="191724" x="4757738" y="2620963"/>
          <p14:tracePt t="191731" x="4748213" y="2630488"/>
          <p14:tracePt t="191738" x="4740275" y="2647950"/>
          <p14:tracePt t="191745" x="4730750" y="2684463"/>
          <p14:tracePt t="191752" x="4711700" y="2703513"/>
          <p14:tracePt t="191759" x="4711700" y="2740025"/>
          <p14:tracePt t="191766" x="4703763" y="2776538"/>
          <p14:tracePt t="191773" x="4694238" y="2794000"/>
          <p14:tracePt t="191780" x="4684713" y="2820988"/>
          <p14:tracePt t="191787" x="4675188" y="2849563"/>
          <p14:tracePt t="191794" x="4675188" y="2867025"/>
          <p14:tracePt t="191800" x="4667250" y="2894013"/>
          <p14:tracePt t="191808" x="4667250" y="2913063"/>
          <p14:tracePt t="191815" x="4657725" y="2940050"/>
          <p14:tracePt t="191822" x="4657725" y="2968625"/>
          <p14:tracePt t="191829" x="4648200" y="2995613"/>
          <p14:tracePt t="191836" x="4648200" y="3022600"/>
          <p14:tracePt t="191843" x="4648200" y="3041650"/>
          <p14:tracePt t="191849" x="4638675" y="3078163"/>
          <p14:tracePt t="191856" x="4638675" y="3105150"/>
          <p14:tracePt t="191865" x="4638675" y="3122613"/>
          <p14:tracePt t="191870" x="4638675" y="3151188"/>
          <p14:tracePt t="191877" x="4638675" y="3168650"/>
          <p14:tracePt t="191884" x="4638675" y="3195638"/>
          <p14:tracePt t="191891" x="4638675" y="3205163"/>
          <p14:tracePt t="191897" x="4638675" y="3214688"/>
          <p14:tracePt t="191906" x="4638675" y="3224213"/>
          <p14:tracePt t="191927" x="4638675" y="3232150"/>
          <p14:tracePt t="191933" x="4638675" y="3241675"/>
          <p14:tracePt t="191947" x="4638675" y="3251200"/>
          <p14:tracePt t="191962" x="4638675" y="3260725"/>
          <p14:tracePt t="191981" x="4638675" y="3268663"/>
          <p14:tracePt t="192011" x="4638675" y="3278188"/>
          <p14:tracePt t="194593" x="4565650" y="3278188"/>
          <p14:tracePt t="194599" x="4429125" y="3278188"/>
          <p14:tracePt t="194607" x="4283075" y="3278188"/>
          <p14:tracePt t="194613" x="4119563" y="3251200"/>
          <p14:tracePt t="194620" x="3917950" y="3205163"/>
          <p14:tracePt t="194627" x="3689350" y="3159125"/>
          <p14:tracePt t="194634" x="3452813" y="3095625"/>
          <p14:tracePt t="194640" x="3251200" y="3049588"/>
          <p14:tracePt t="194646" x="3041650" y="2995613"/>
          <p14:tracePt t="194654" x="2840038" y="2968625"/>
          <p14:tracePt t="194662" x="2676525" y="2940050"/>
          <p14:tracePt t="194668" x="2530475" y="2922588"/>
          <p14:tracePt t="194676" x="2392363" y="2913063"/>
          <p14:tracePt t="194682" x="2273300" y="2894013"/>
          <p14:tracePt t="194690" x="2163763" y="2894013"/>
          <p14:tracePt t="194697" x="2054225" y="2876550"/>
          <p14:tracePt t="194714" x="1936750" y="2867025"/>
          <p14:tracePt t="194717" x="1900238" y="2857500"/>
          <p14:tracePt t="194724" x="1871663" y="2857500"/>
          <p14:tracePt t="194731" x="1854200" y="2849563"/>
          <p14:tracePt t="194738" x="1844675" y="2849563"/>
          <p14:tracePt t="194746" x="1835150" y="2849563"/>
          <p14:tracePt t="194765" x="1827213" y="2849563"/>
          <p14:tracePt t="194774" x="1827213" y="2840038"/>
          <p14:tracePt t="196065" x="1781175" y="2830513"/>
          <p14:tracePt t="196073" x="1671638" y="2813050"/>
          <p14:tracePt t="196079" x="1506538" y="2767013"/>
          <p14:tracePt t="196086" x="1241425" y="2703513"/>
          <p14:tracePt t="196093" x="941388" y="2611438"/>
          <p14:tracePt t="196100" x="693738" y="2511425"/>
          <p14:tracePt t="196107" x="465138" y="2419350"/>
          <p14:tracePt t="196113" x="274638" y="2309813"/>
          <p14:tracePt t="196121" x="63500" y="21828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B5DF-2FB4-445C-AA28-97939F01D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DRAM Memory organization(2/2)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89404-C01E-4FF5-9DA2-BA1A18943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latin typeface="TimesNewRoman"/>
              </a:rPr>
              <a:t>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he row address is presented and latched using the active-low row </a:t>
            </a:r>
            <a:r>
              <a:rPr lang="en-IN" sz="1800" b="1" i="0" dirty="0">
                <a:solidFill>
                  <a:srgbClr val="000000"/>
                </a:solidFill>
                <a:effectLst/>
                <a:latin typeface="TimesNewRoman"/>
              </a:rPr>
              <a:t>address strobe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TimesNewRoman"/>
              </a:rPr>
              <a:t>signal </a:t>
            </a:r>
            <a:r>
              <a:rPr lang="en-IN" sz="1800" b="0" i="1" dirty="0">
                <a:solidFill>
                  <a:srgbClr val="000000"/>
                </a:solidFill>
                <a:effectLst/>
                <a:latin typeface="TimesNewRoman"/>
              </a:rPr>
              <a:t>(</a:t>
            </a:r>
            <a:r>
              <a:rPr lang="en-IN" sz="1800" b="0" i="1" dirty="0" err="1">
                <a:solidFill>
                  <a:srgbClr val="000000"/>
                </a:solidFill>
                <a:effectLst/>
                <a:latin typeface="TimesNewRoman"/>
              </a:rPr>
              <a:t>ras</a:t>
            </a:r>
            <a:r>
              <a:rPr lang="en-IN" sz="1800" b="0" i="1" dirty="0">
                <a:solidFill>
                  <a:srgbClr val="000000"/>
                </a:solidFill>
                <a:effectLst/>
                <a:latin typeface="TimesNewRoman"/>
              </a:rPr>
              <a:t>)</a:t>
            </a:r>
            <a:r>
              <a:rPr lang="en-IN" sz="16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The column address is presented and latched using the active-low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NewRoman"/>
              </a:rPr>
              <a:t>column address strobe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(</a:t>
            </a:r>
            <a:r>
              <a:rPr lang="en-US" sz="1800" b="0" i="1" dirty="0" err="1">
                <a:solidFill>
                  <a:srgbClr val="000000"/>
                </a:solidFill>
                <a:effectLst/>
                <a:latin typeface="TimesNewRoman"/>
              </a:rPr>
              <a:t>cas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)</a:t>
            </a:r>
            <a:r>
              <a:rPr lang="en-US" sz="14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latin typeface="TimesNewRoman"/>
              </a:rPr>
              <a:t>V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ery advantageous to use </a:t>
            </a:r>
            <a:r>
              <a:rPr lang="en-US" sz="1800" b="0" i="1" dirty="0" err="1">
                <a:solidFill>
                  <a:srgbClr val="000000"/>
                </a:solidFill>
                <a:effectLst/>
                <a:latin typeface="TimesNewRoman"/>
              </a:rPr>
              <a:t>cas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-only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accesses whenever possible</a:t>
            </a:r>
            <a:r>
              <a:rPr lang="en-US" sz="1200" dirty="0"/>
              <a:t> </a:t>
            </a:r>
            <a:br>
              <a:rPr lang="en-US" sz="1200" dirty="0"/>
            </a:br>
            <a:br>
              <a:rPr lang="en-US" sz="1400" dirty="0"/>
            </a:br>
            <a:br>
              <a:rPr lang="en-IN" sz="1600" dirty="0"/>
            </a:br>
            <a:br>
              <a:rPr lang="en-US" dirty="0"/>
            </a:b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63C297-9748-48C4-94C3-90CC97851D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8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684"/>
    </mc:Choice>
    <mc:Fallback xmlns="">
      <p:transition spd="slow" advTm="135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8" x="7534275" y="3881438"/>
          <p14:tracePt t="494" x="7269163" y="3927475"/>
          <p14:tracePt t="501" x="6986588" y="3963988"/>
          <p14:tracePt t="509" x="6711950" y="3971925"/>
          <p14:tracePt t="515" x="6492875" y="3990975"/>
          <p14:tracePt t="523" x="6283325" y="3990975"/>
          <p14:tracePt t="530" x="6110288" y="3990975"/>
          <p14:tracePt t="537" x="5899150" y="3990975"/>
          <p14:tracePt t="544" x="5716588" y="3990975"/>
          <p14:tracePt t="552" x="5553075" y="4000500"/>
          <p14:tracePt t="560" x="5387975" y="4027488"/>
          <p14:tracePt t="565" x="5260975" y="4037013"/>
          <p14:tracePt t="572" x="5122863" y="4073525"/>
          <p14:tracePt t="580" x="5005388" y="4110038"/>
          <p14:tracePt t="586" x="4895850" y="4146550"/>
          <p14:tracePt t="594" x="4794250" y="4183063"/>
          <p14:tracePt t="600" x="4703763" y="4227513"/>
          <p14:tracePt t="607" x="4621213" y="4264025"/>
          <p14:tracePt t="614" x="4565650" y="4292600"/>
          <p14:tracePt t="621" x="4529138" y="4319588"/>
          <p14:tracePt t="629" x="4511675" y="4346575"/>
          <p14:tracePt t="636" x="4492625" y="4365625"/>
          <p14:tracePt t="643" x="4475163" y="4373563"/>
          <p14:tracePt t="650" x="4475163" y="4383088"/>
          <p14:tracePt t="657" x="4465638" y="4383088"/>
          <p14:tracePt t="15046" x="4492625" y="4446588"/>
          <p14:tracePt t="15053" x="4538663" y="4529138"/>
          <p14:tracePt t="15060" x="4594225" y="4592638"/>
          <p14:tracePt t="15067" x="4638675" y="4657725"/>
          <p14:tracePt t="15073" x="4675188" y="4711700"/>
          <p14:tracePt t="15081" x="4703763" y="4748213"/>
          <p14:tracePt t="15089" x="4730750" y="4784725"/>
          <p14:tracePt t="15095" x="4757738" y="4811713"/>
          <p14:tracePt t="15102" x="4767263" y="4830763"/>
          <p14:tracePt t="15108" x="4784725" y="4848225"/>
          <p14:tracePt t="15116" x="4803775" y="4867275"/>
          <p14:tracePt t="15123" x="4813300" y="4894263"/>
          <p14:tracePt t="15130" x="4821238" y="4903788"/>
          <p14:tracePt t="15136" x="4830763" y="4930775"/>
          <p14:tracePt t="15143" x="4849813" y="4949825"/>
          <p14:tracePt t="15151" x="4857750" y="4967288"/>
          <p14:tracePt t="15157" x="4857750" y="4986338"/>
          <p14:tracePt t="15165" x="4867275" y="4995863"/>
          <p14:tracePt t="15172" x="4867275" y="5022850"/>
          <p14:tracePt t="15179" x="4867275" y="5032375"/>
          <p14:tracePt t="15192" x="4867275" y="5040313"/>
          <p14:tracePt t="15206" x="4867275" y="5049838"/>
          <p14:tracePt t="16188" x="4968875" y="4967288"/>
          <p14:tracePt t="16195" x="5159375" y="4830763"/>
          <p14:tracePt t="16202" x="5297488" y="4711700"/>
          <p14:tracePt t="16223" x="5634038" y="4410075"/>
          <p14:tracePt t="16230" x="5772150" y="4292600"/>
          <p14:tracePt t="16239" x="5872163" y="4191000"/>
          <p14:tracePt t="16245" x="5964238" y="4110038"/>
          <p14:tracePt t="16252" x="6045200" y="4027488"/>
          <p14:tracePt t="16258" x="6127750" y="3944938"/>
          <p14:tracePt t="16265" x="6200775" y="3889375"/>
          <p14:tracePt t="16273" x="6264275" y="3844925"/>
          <p14:tracePt t="16279" x="6300788" y="3808413"/>
          <p14:tracePt t="16286" x="6329363" y="3771900"/>
          <p14:tracePt t="16293" x="6346825" y="3752850"/>
          <p14:tracePt t="16300" x="6356350" y="3735388"/>
          <p14:tracePt t="16307" x="6365875" y="3735388"/>
          <p14:tracePt t="16314" x="6365875" y="3725863"/>
          <p14:tracePt t="16328" x="6365875" y="3716338"/>
          <p14:tracePt t="16377" x="6365875" y="3706813"/>
          <p14:tracePt t="16482" x="6365875" y="3698875"/>
          <p14:tracePt t="16502" x="6373813" y="3698875"/>
          <p14:tracePt t="16593" x="6365875" y="3689350"/>
          <p14:tracePt t="16601" x="6337300" y="3689350"/>
          <p14:tracePt t="16606" x="6300788" y="3662363"/>
          <p14:tracePt t="16614" x="6256338" y="3625850"/>
          <p14:tracePt t="16621" x="6183313" y="3570288"/>
          <p14:tracePt t="16628" x="6100763" y="3516313"/>
          <p14:tracePt t="16636" x="6037263" y="3470275"/>
          <p14:tracePt t="16643" x="5981700" y="3424238"/>
          <p14:tracePt t="16650" x="5964238" y="3414713"/>
          <p14:tracePt t="16657" x="5935663" y="3387725"/>
          <p14:tracePt t="16664" x="5908675" y="3370263"/>
          <p14:tracePt t="16672" x="5891213" y="3351213"/>
          <p14:tracePt t="16677" x="5881688" y="3341688"/>
          <p14:tracePt t="16685" x="5862638" y="3333750"/>
          <p14:tracePt t="16691" x="5845175" y="3314700"/>
          <p14:tracePt t="16698" x="5845175" y="3305175"/>
          <p14:tracePt t="16705" x="5826125" y="3297238"/>
          <p14:tracePt t="16712" x="5808663" y="3278188"/>
          <p14:tracePt t="16719" x="5781675" y="3268663"/>
          <p14:tracePt t="16726" x="5753100" y="3251200"/>
          <p14:tracePt t="16734" x="5735638" y="3241675"/>
          <p14:tracePt t="16740" x="5708650" y="3232150"/>
          <p14:tracePt t="16748" x="5680075" y="3214688"/>
          <p14:tracePt t="16755" x="5662613" y="3205163"/>
          <p14:tracePt t="16762" x="5643563" y="3187700"/>
          <p14:tracePt t="16768" x="5626100" y="3187700"/>
          <p14:tracePt t="16782" x="5626100" y="3178175"/>
          <p14:tracePt t="16790" x="5616575" y="3178175"/>
          <p14:tracePt t="16796" x="5616575" y="3168650"/>
          <p14:tracePt t="16804" x="5607050" y="3168650"/>
          <p14:tracePt t="16839" x="5597525" y="3168650"/>
          <p14:tracePt t="16894" x="5626100" y="3159125"/>
          <p14:tracePt t="16901" x="5662613" y="3159125"/>
          <p14:tracePt t="16907" x="5716588" y="3151188"/>
          <p14:tracePt t="16915" x="5762625" y="3141663"/>
          <p14:tracePt t="16922" x="5835650" y="3141663"/>
          <p14:tracePt t="16930" x="5927725" y="3132138"/>
          <p14:tracePt t="16937" x="6027738" y="3114675"/>
          <p14:tracePt t="16943" x="6146800" y="3105150"/>
          <p14:tracePt t="16950" x="6273800" y="3078163"/>
          <p14:tracePt t="16958" x="6392863" y="3068638"/>
          <p14:tracePt t="16965" x="6529388" y="3059113"/>
          <p14:tracePt t="16972" x="6648450" y="3032125"/>
          <p14:tracePt t="16977" x="6748463" y="3022600"/>
          <p14:tracePt t="16984" x="6850063" y="3013075"/>
          <p14:tracePt t="16991" x="6959600" y="2995613"/>
          <p14:tracePt t="16998" x="7050088" y="2986088"/>
          <p14:tracePt t="17006" x="7123113" y="2986088"/>
          <p14:tracePt t="17012" x="7150100" y="2986088"/>
          <p14:tracePt t="17019" x="7186613" y="2986088"/>
          <p14:tracePt t="17027" x="7196138" y="2986088"/>
          <p14:tracePt t="17034" x="7215188" y="2986088"/>
          <p14:tracePt t="17041" x="7223125" y="2986088"/>
          <p14:tracePt t="18230" x="7288213" y="2986088"/>
          <p14:tracePt t="18237" x="7397750" y="3013075"/>
          <p14:tracePt t="18243" x="7497763" y="3022600"/>
          <p14:tracePt t="18251" x="7616825" y="3032125"/>
          <p14:tracePt t="18257" x="7707313" y="3041650"/>
          <p14:tracePt t="18265" x="7808913" y="3041650"/>
          <p14:tracePt t="18272" x="7908925" y="3059113"/>
          <p14:tracePt t="18279" x="8027988" y="3068638"/>
          <p14:tracePt t="18288" x="8137525" y="3086100"/>
          <p14:tracePt t="18292" x="8237538" y="3105150"/>
          <p14:tracePt t="18300" x="8329613" y="3105150"/>
          <p14:tracePt t="18306" x="8383588" y="3105150"/>
          <p14:tracePt t="18315" x="8429625" y="3114675"/>
          <p14:tracePt t="18322" x="8466138" y="3114675"/>
          <p14:tracePt t="18328" x="8483600" y="3114675"/>
          <p14:tracePt t="18335" x="8502650" y="3114675"/>
          <p14:tracePt t="18342" x="8520113" y="3114675"/>
          <p14:tracePt t="18355" x="8529638" y="3114675"/>
          <p14:tracePt t="18372" x="8539163" y="3114675"/>
          <p14:tracePt t="20992" x="8648700" y="3114675"/>
          <p14:tracePt t="20999" x="8848725" y="3114675"/>
          <p14:tracePt t="21005" x="9059863" y="3114675"/>
          <p14:tracePt t="21011" x="9269413" y="3114675"/>
          <p14:tracePt t="21021" x="9434513" y="3114675"/>
          <p14:tracePt t="21026" x="9561513" y="3114675"/>
          <p14:tracePt t="21032" x="9680575" y="3114675"/>
          <p14:tracePt t="21039" x="9763125" y="3114675"/>
          <p14:tracePt t="21046" x="9853613" y="3114675"/>
          <p14:tracePt t="21054" x="9945688" y="3114675"/>
          <p14:tracePt t="21061" x="10028238" y="3114675"/>
          <p14:tracePt t="21068" x="10118725" y="3114675"/>
          <p14:tracePt t="21075" x="10174288" y="3114675"/>
          <p14:tracePt t="21082" x="10218738" y="3114675"/>
          <p14:tracePt t="21089" x="10255250" y="3114675"/>
          <p14:tracePt t="21096" x="10283825" y="3114675"/>
          <p14:tracePt t="21104" x="10301288" y="3114675"/>
          <p14:tracePt t="21110" x="10328275" y="3114675"/>
          <p14:tracePt t="21124" x="10347325" y="3114675"/>
          <p14:tracePt t="21152" x="10356850" y="3114675"/>
          <p14:tracePt t="21165" x="10364788" y="3114675"/>
          <p14:tracePt t="21194" x="10374313" y="3114675"/>
          <p14:tracePt t="21201" x="10383838" y="3114675"/>
          <p14:tracePt t="21222" x="10401300" y="3114675"/>
          <p14:tracePt t="21237" x="10420350" y="3114675"/>
          <p14:tracePt t="21242" x="10429875" y="3114675"/>
          <p14:tracePt t="21250" x="10447338" y="3114675"/>
          <p14:tracePt t="21256" x="10474325" y="3114675"/>
          <p14:tracePt t="21263" x="10510838" y="3114675"/>
          <p14:tracePt t="21271" x="10556875" y="3114675"/>
          <p14:tracePt t="21278" x="10575925" y="3114675"/>
          <p14:tracePt t="21285" x="10612438" y="3114675"/>
          <p14:tracePt t="21292" x="10648950" y="3114675"/>
          <p14:tracePt t="21299" x="10666413" y="3114675"/>
          <p14:tracePt t="21305" x="10702925" y="3114675"/>
          <p14:tracePt t="21312" x="10721975" y="3114675"/>
          <p14:tracePt t="21321" x="10758488" y="3114675"/>
          <p14:tracePt t="21327" x="10775950" y="3114675"/>
          <p14:tracePt t="21334" x="10804525" y="3114675"/>
          <p14:tracePt t="21340" x="10841038" y="3114675"/>
          <p14:tracePt t="21347" x="10858500" y="3114675"/>
          <p14:tracePt t="21354" x="10885488" y="3114675"/>
          <p14:tracePt t="21361" x="10904538" y="3114675"/>
          <p14:tracePt t="21368" x="10931525" y="3114675"/>
          <p14:tracePt t="21376" x="10958513" y="3105150"/>
          <p14:tracePt t="21383" x="10977563" y="3105150"/>
          <p14:tracePt t="21390" x="11014075" y="3105150"/>
          <p14:tracePt t="21397" x="11060113" y="3105150"/>
          <p14:tracePt t="21404" x="11104563" y="3095625"/>
          <p14:tracePt t="21411" x="11133138" y="3095625"/>
          <p14:tracePt t="21417" x="11169650" y="3086100"/>
          <p14:tracePt t="21425" x="11214100" y="3078163"/>
          <p14:tracePt t="21431" x="11242675" y="3078163"/>
          <p14:tracePt t="21439" x="11260138" y="3078163"/>
          <p14:tracePt t="21445" x="11279188" y="3068638"/>
          <p14:tracePt t="21454" x="11287125" y="3068638"/>
          <p14:tracePt t="21466" x="11296650" y="3068638"/>
          <p14:tracePt t="21481" x="11306175" y="3068638"/>
          <p14:tracePt t="21516" x="11315700" y="3068638"/>
          <p14:tracePt t="21529" x="11323638" y="3068638"/>
          <p14:tracePt t="21563" x="11333163" y="3068638"/>
          <p14:tracePt t="21580" x="11342688" y="3068638"/>
          <p14:tracePt t="24576" x="11250613" y="3068638"/>
          <p14:tracePt t="24582" x="11123613" y="3068638"/>
          <p14:tracePt t="24589" x="10987088" y="3068638"/>
          <p14:tracePt t="24596" x="10877550" y="3068638"/>
          <p14:tracePt t="24603" x="10768013" y="3068638"/>
          <p14:tracePt t="24610" x="10685463" y="3068638"/>
          <p14:tracePt t="24618" x="10612438" y="3068638"/>
          <p14:tracePt t="24624" x="10502900" y="3068638"/>
          <p14:tracePt t="24631" x="10401300" y="3068638"/>
          <p14:tracePt t="24639" x="10274300" y="3068638"/>
          <p14:tracePt t="24646" x="10155238" y="3078163"/>
          <p14:tracePt t="24652" x="10018713" y="3105150"/>
          <p14:tracePt t="24659" x="9918700" y="3122613"/>
          <p14:tracePt t="24667" x="9799638" y="3151188"/>
          <p14:tracePt t="24673" x="9690100" y="3187700"/>
          <p14:tracePt t="24680" x="9571038" y="3195638"/>
          <p14:tracePt t="24687" x="9478963" y="3224213"/>
          <p14:tracePt t="24694" x="9405938" y="3224213"/>
          <p14:tracePt t="24702" x="9351963" y="3224213"/>
          <p14:tracePt t="24708" x="9315450" y="3224213"/>
          <p14:tracePt t="24715" x="9288463" y="3224213"/>
          <p14:tracePt t="24721" x="9251950" y="3224213"/>
          <p14:tracePt t="24729" x="9232900" y="3214688"/>
          <p14:tracePt t="24736" x="9215438" y="3205163"/>
          <p14:tracePt t="24744" x="9196388" y="3205163"/>
          <p14:tracePt t="24758" x="9178925" y="3195638"/>
          <p14:tracePt t="24765" x="9169400" y="3195638"/>
          <p14:tracePt t="24770" x="9150350" y="3195638"/>
          <p14:tracePt t="24778" x="9132888" y="3195638"/>
          <p14:tracePt t="24786" x="9113838" y="3195638"/>
          <p14:tracePt t="24791" x="9077325" y="3195638"/>
          <p14:tracePt t="24799" x="9059863" y="3195638"/>
          <p14:tracePt t="24806" x="9023350" y="3195638"/>
          <p14:tracePt t="24812" x="8996363" y="3195638"/>
          <p14:tracePt t="24820" x="8977313" y="3195638"/>
          <p14:tracePt t="24827" x="8959850" y="3195638"/>
          <p14:tracePt t="24833" x="8950325" y="3205163"/>
          <p14:tracePt t="24841" x="8940800" y="3205163"/>
          <p14:tracePt t="24848" x="8931275" y="3205163"/>
          <p14:tracePt t="24862" x="8913813" y="3205163"/>
          <p14:tracePt t="24870" x="8904288" y="3214688"/>
          <p14:tracePt t="24876" x="8877300" y="3224213"/>
          <p14:tracePt t="24883" x="8848725" y="3224213"/>
          <p14:tracePt t="24890" x="8821738" y="3232150"/>
          <p14:tracePt t="24897" x="8785225" y="3251200"/>
          <p14:tracePt t="24903" x="8731250" y="3278188"/>
          <p14:tracePt t="24910" x="8666163" y="3297238"/>
          <p14:tracePt t="24919" x="8621713" y="3305175"/>
          <p14:tracePt t="24924" x="8585200" y="3314700"/>
          <p14:tracePt t="24931" x="8556625" y="3314700"/>
          <p14:tracePt t="24939" x="8539163" y="3324225"/>
          <p14:tracePt t="24946" x="8529638" y="3324225"/>
          <p14:tracePt t="24953" x="8520113" y="3324225"/>
          <p14:tracePt t="24960" x="8512175" y="3324225"/>
          <p14:tracePt t="24988" x="8502650" y="3324225"/>
          <p14:tracePt t="25002" x="8493125" y="3324225"/>
          <p14:tracePt t="25526" x="8512175" y="3324225"/>
          <p14:tracePt t="25533" x="8539163" y="3324225"/>
          <p14:tracePt t="25541" x="8566150" y="3314700"/>
          <p14:tracePt t="25547" x="8585200" y="3314700"/>
          <p14:tracePt t="25554" x="8621713" y="3314700"/>
          <p14:tracePt t="25561" x="8666163" y="3314700"/>
          <p14:tracePt t="25569" x="8712200" y="3305175"/>
          <p14:tracePt t="25575" x="8758238" y="3297238"/>
          <p14:tracePt t="25582" x="8840788" y="3278188"/>
          <p14:tracePt t="25589" x="8921750" y="3260725"/>
          <p14:tracePt t="25596" x="9032875" y="3241675"/>
          <p14:tracePt t="25602" x="9123363" y="3214688"/>
          <p14:tracePt t="25609" x="9196388" y="3187700"/>
          <p14:tracePt t="25617" x="9278938" y="3168650"/>
          <p14:tracePt t="25623" x="9324975" y="3151188"/>
          <p14:tracePt t="25631" x="9369425" y="3141663"/>
          <p14:tracePt t="25639" x="9398000" y="3132138"/>
          <p14:tracePt t="25645" x="9424988" y="3132138"/>
          <p14:tracePt t="25652" x="9434513" y="3122613"/>
          <p14:tracePt t="25659" x="9451975" y="3114675"/>
          <p14:tracePt t="25666" x="9461500" y="3114675"/>
          <p14:tracePt t="25680" x="9471025" y="3114675"/>
          <p14:tracePt t="26783" x="9461500" y="3114675"/>
          <p14:tracePt t="26790" x="9434513" y="3114675"/>
          <p14:tracePt t="26797" x="9398000" y="3114675"/>
          <p14:tracePt t="26803" x="9378950" y="3122613"/>
          <p14:tracePt t="26811" x="9342438" y="3132138"/>
          <p14:tracePt t="26819" x="9315450" y="3132138"/>
          <p14:tracePt t="26826" x="9288463" y="3141663"/>
          <p14:tracePt t="26832" x="9259888" y="3141663"/>
          <p14:tracePt t="26840" x="9242425" y="3151188"/>
          <p14:tracePt t="26847" x="9232900" y="3151188"/>
          <p14:tracePt t="26854" x="9215438" y="3151188"/>
          <p14:tracePt t="26874" x="9205913" y="3151188"/>
          <p14:tracePt t="26881" x="9196388" y="3151188"/>
          <p14:tracePt t="26895" x="9186863" y="3151188"/>
          <p14:tracePt t="26909" x="9178925" y="3151188"/>
          <p14:tracePt t="26923" x="9169400" y="3151188"/>
          <p14:tracePt t="26931" x="9159875" y="3151188"/>
          <p14:tracePt t="26951" x="9150350" y="3151188"/>
          <p14:tracePt t="26971" x="9142413" y="3151188"/>
          <p14:tracePt t="27001" x="9132888" y="3151188"/>
          <p14:tracePt t="28313" x="9159875" y="3151188"/>
          <p14:tracePt t="28320" x="9223375" y="3178175"/>
          <p14:tracePt t="28328" x="9288463" y="3187700"/>
          <p14:tracePt t="28335" x="9378950" y="3205163"/>
          <p14:tracePt t="28341" x="9451975" y="3214688"/>
          <p14:tracePt t="28349" x="9525000" y="3241675"/>
          <p14:tracePt t="28355" x="9588500" y="3251200"/>
          <p14:tracePt t="28361" x="9653588" y="3260725"/>
          <p14:tracePt t="28370" x="9717088" y="3268663"/>
          <p14:tracePt t="28376" x="9772650" y="3268663"/>
          <p14:tracePt t="28383" x="9817100" y="3268663"/>
          <p14:tracePt t="28390" x="9863138" y="3268663"/>
          <p14:tracePt t="28399" x="9909175" y="3268663"/>
          <p14:tracePt t="28404" x="9972675" y="3268663"/>
          <p14:tracePt t="28411" x="10018713" y="3251200"/>
          <p14:tracePt t="28418" x="10082213" y="3241675"/>
          <p14:tracePt t="28426" x="10155238" y="3214688"/>
          <p14:tracePt t="28432" x="10237788" y="3187700"/>
          <p14:tracePt t="28440" x="10328275" y="3159125"/>
          <p14:tracePt t="28446" x="10429875" y="3151188"/>
          <p14:tracePt t="28453" x="10520363" y="3114675"/>
          <p14:tracePt t="28460" x="10602913" y="3068638"/>
          <p14:tracePt t="28468" x="10675938" y="3032125"/>
          <p14:tracePt t="28474" x="10758488" y="2986088"/>
          <p14:tracePt t="28481" x="10868025" y="2930525"/>
          <p14:tracePt t="28487" x="10987088" y="2840038"/>
          <p14:tracePt t="28496" x="11096625" y="2757488"/>
          <p14:tracePt t="28503" x="11196638" y="2674938"/>
          <p14:tracePt t="28510" x="11260138" y="2601913"/>
          <p14:tracePt t="28518" x="11315700" y="2557463"/>
          <p14:tracePt t="28523" x="11369675" y="2484438"/>
          <p14:tracePt t="28531" x="11415713" y="2447925"/>
          <p14:tracePt t="28536" x="11442700" y="2411413"/>
          <p14:tracePt t="28544" x="11461750" y="2382838"/>
          <p14:tracePt t="28552" x="11471275" y="2355850"/>
          <p14:tracePt t="28558" x="11471275" y="2338388"/>
          <p14:tracePt t="28566" x="11471275" y="2309813"/>
          <p14:tracePt t="28571" x="11471275" y="2301875"/>
          <p14:tracePt t="28580" x="11471275" y="2282825"/>
          <p14:tracePt t="28586" x="11461750" y="2255838"/>
          <p14:tracePt t="28593" x="11452225" y="2246313"/>
          <p14:tracePt t="28601" x="11434763" y="2219325"/>
          <p14:tracePt t="28608" x="11415713" y="2192338"/>
          <p14:tracePt t="28615" x="11388725" y="2155825"/>
          <p14:tracePt t="28621" x="11352213" y="2119313"/>
          <p14:tracePt t="28628" x="11287125" y="2063750"/>
          <p14:tracePt t="28635" x="11206163" y="2009775"/>
          <p14:tracePt t="28642" x="11114088" y="1963738"/>
          <p14:tracePt t="28649" x="11023600" y="1927225"/>
          <p14:tracePt t="28656" x="10904538" y="1890713"/>
          <p14:tracePt t="28663" x="10795000" y="1862138"/>
          <p14:tracePt t="28669" x="10702925" y="1844675"/>
          <p14:tracePt t="28676" x="10612438" y="1835150"/>
          <p14:tracePt t="28685" x="10539413" y="1835150"/>
          <p14:tracePt t="28691" x="10437813" y="1835150"/>
          <p14:tracePt t="28699" x="10347325" y="1835150"/>
          <p14:tracePt t="28705" x="10264775" y="1835150"/>
          <p14:tracePt t="28712" x="10174288" y="1835150"/>
          <p14:tracePt t="28718" x="10101263" y="1835150"/>
          <p14:tracePt t="28725" x="10028238" y="1835150"/>
          <p14:tracePt t="28731" x="9963150" y="1835150"/>
          <p14:tracePt t="28739" x="9909175" y="1835150"/>
          <p14:tracePt t="28746" x="9845675" y="1854200"/>
          <p14:tracePt t="28753" x="9780588" y="1862138"/>
          <p14:tracePt t="28761" x="9717088" y="1881188"/>
          <p14:tracePt t="28768" x="9653588" y="1898650"/>
          <p14:tracePt t="28775" x="9588500" y="1927225"/>
          <p14:tracePt t="28782" x="9544050" y="1944688"/>
          <p14:tracePt t="28788" x="9498013" y="1963738"/>
          <p14:tracePt t="28796" x="9451975" y="2000250"/>
          <p14:tracePt t="28805" x="9415463" y="2017713"/>
          <p14:tracePt t="28810" x="9378950" y="2046288"/>
          <p14:tracePt t="28818" x="9342438" y="2073275"/>
          <p14:tracePt t="28824" x="9315450" y="2100263"/>
          <p14:tracePt t="28830" x="9278938" y="2127250"/>
          <p14:tracePt t="28837" x="9242425" y="2155825"/>
          <p14:tracePt t="28845" x="9215438" y="2192338"/>
          <p14:tracePt t="28852" x="9186863" y="2219325"/>
          <p14:tracePt t="28858" x="9169400" y="2255838"/>
          <p14:tracePt t="28865" x="9142413" y="2282825"/>
          <p14:tracePt t="28872" x="9123363" y="2301875"/>
          <p14:tracePt t="28879" x="9105900" y="2328863"/>
          <p14:tracePt t="28887" x="9086850" y="2365375"/>
          <p14:tracePt t="28894" x="9069388" y="2392363"/>
          <p14:tracePt t="28902" x="9050338" y="2411413"/>
          <p14:tracePt t="28909" x="9040813" y="2438400"/>
          <p14:tracePt t="28915" x="9032875" y="2465388"/>
          <p14:tracePt t="28921" x="9023350" y="2484438"/>
          <p14:tracePt t="28929" x="9013825" y="2511425"/>
          <p14:tracePt t="28936" x="9004300" y="2547938"/>
          <p14:tracePt t="28942" x="9004300" y="2565400"/>
          <p14:tracePt t="28951" x="8996363" y="2601913"/>
          <p14:tracePt t="28956" x="8986838" y="2620963"/>
          <p14:tracePt t="28964" x="8986838" y="2657475"/>
          <p14:tracePt t="28970" x="8986838" y="2693988"/>
          <p14:tracePt t="28977" x="8977313" y="2720975"/>
          <p14:tracePt t="28985" x="8977313" y="2747963"/>
          <p14:tracePt t="28992" x="8967788" y="2767013"/>
          <p14:tracePt t="29000" x="8967788" y="2794000"/>
          <p14:tracePt t="29007" x="8967788" y="2820988"/>
          <p14:tracePt t="29013" x="8959850" y="2840038"/>
          <p14:tracePt t="29019" x="8959850" y="2857500"/>
          <p14:tracePt t="29027" x="8959850" y="2867025"/>
          <p14:tracePt t="29034" x="8959850" y="2886075"/>
          <p14:tracePt t="29047" x="8959850" y="2894013"/>
          <p14:tracePt t="29061" x="8959850" y="2903538"/>
          <p14:tracePt t="29090" x="8959850" y="2913063"/>
          <p14:tracePt t="29125" x="8959850" y="2922588"/>
          <p14:tracePt t="29139" x="8959850" y="2930525"/>
          <p14:tracePt t="29628" x="8950325" y="2940050"/>
          <p14:tracePt t="29642" x="8940800" y="2949575"/>
          <p14:tracePt t="29650" x="8931275" y="2959100"/>
          <p14:tracePt t="29655" x="8921750" y="2976563"/>
          <p14:tracePt t="29661" x="8894763" y="2995613"/>
          <p14:tracePt t="29669" x="8877300" y="3005138"/>
          <p14:tracePt t="29676" x="8867775" y="3022600"/>
          <p14:tracePt t="29685" x="8848725" y="3041650"/>
          <p14:tracePt t="29691" x="8831263" y="3049588"/>
          <p14:tracePt t="29699" x="8821738" y="3059113"/>
          <p14:tracePt t="29704" x="8804275" y="3059113"/>
          <p14:tracePt t="29712" x="8775700" y="3059113"/>
          <p14:tracePt t="29719" x="8767763" y="3059113"/>
          <p14:tracePt t="29726" x="8748713" y="3059113"/>
          <p14:tracePt t="29732" x="8739188" y="3059113"/>
          <p14:tracePt t="29740" x="8721725" y="3059113"/>
          <p14:tracePt t="29747" x="8712200" y="3059113"/>
          <p14:tracePt t="29753" x="8685213" y="3049588"/>
          <p14:tracePt t="29761" x="8666163" y="3049588"/>
          <p14:tracePt t="29768" x="8658225" y="3041650"/>
          <p14:tracePt t="29775" x="8639175" y="3041650"/>
          <p14:tracePt t="29782" x="8629650" y="3041650"/>
          <p14:tracePt t="29789" x="8612188" y="3041650"/>
          <p14:tracePt t="29796" x="8602663" y="3032125"/>
          <p14:tracePt t="29803" x="8585200" y="3032125"/>
          <p14:tracePt t="29810" x="8566150" y="3032125"/>
          <p14:tracePt t="29831" x="8556625" y="3032125"/>
          <p14:tracePt t="29837" x="8548688" y="3032125"/>
          <p14:tracePt t="29858" x="8548688" y="3022600"/>
          <p14:tracePt t="29865" x="8539163" y="3022600"/>
          <p14:tracePt t="32805" x="8439150" y="3068638"/>
          <p14:tracePt t="32812" x="8210550" y="3187700"/>
          <p14:tracePt t="32818" x="8008938" y="3268663"/>
          <p14:tracePt t="32825" x="7789863" y="3370263"/>
          <p14:tracePt t="32832" x="7626350" y="3433763"/>
          <p14:tracePt t="32839" x="7488238" y="3497263"/>
          <p14:tracePt t="32847" x="7361238" y="3543300"/>
          <p14:tracePt t="32854" x="7242175" y="3579813"/>
          <p14:tracePt t="32861" x="7105650" y="3616325"/>
          <p14:tracePt t="32868" x="6967538" y="3652838"/>
          <p14:tracePt t="32875" x="6850063" y="3716338"/>
          <p14:tracePt t="32883" x="6731000" y="3762375"/>
          <p14:tracePt t="32888" x="6602413" y="3825875"/>
          <p14:tracePt t="32896" x="6483350" y="3889375"/>
          <p14:tracePt t="32902" x="6365875" y="3935413"/>
          <p14:tracePt t="32910" x="6273800" y="3971925"/>
          <p14:tracePt t="32917" x="6210300" y="3990975"/>
          <p14:tracePt t="32923" x="6146800" y="4008438"/>
          <p14:tracePt t="32930" x="6110288" y="4027488"/>
          <p14:tracePt t="32937" x="6073775" y="4037013"/>
          <p14:tracePt t="32945" x="6045200" y="4037013"/>
          <p14:tracePt t="32951" x="6018213" y="4044950"/>
          <p14:tracePt t="32959" x="6008688" y="4044950"/>
          <p14:tracePt t="32966" x="5981700" y="4044950"/>
          <p14:tracePt t="32972" x="5964238" y="4044950"/>
          <p14:tracePt t="32980" x="5954713" y="4044950"/>
          <p14:tracePt t="32986" x="5935663" y="4037013"/>
          <p14:tracePt t="32993" x="5927725" y="4027488"/>
          <p14:tracePt t="33001" x="5927725" y="4017963"/>
          <p14:tracePt t="33007" x="5918200" y="4008438"/>
          <p14:tracePt t="33566" x="5818188" y="3981450"/>
          <p14:tracePt t="33573" x="5680075" y="3944938"/>
          <p14:tracePt t="33581" x="5534025" y="3908425"/>
          <p14:tracePt t="33586" x="5351463" y="3881438"/>
          <p14:tracePt t="33593" x="5151438" y="3852863"/>
          <p14:tracePt t="33600" x="4995863" y="3844925"/>
          <p14:tracePt t="33607" x="4830763" y="3844925"/>
          <p14:tracePt t="33615" x="4684713" y="3844925"/>
          <p14:tracePt t="33621" x="4548188" y="3844925"/>
          <p14:tracePt t="33628" x="4429125" y="3844925"/>
          <p14:tracePt t="33635" x="4319588" y="3835400"/>
          <p14:tracePt t="33642" x="4219575" y="3816350"/>
          <p14:tracePt t="33651" x="4173538" y="3808413"/>
          <p14:tracePt t="33657" x="4127500" y="3789363"/>
          <p14:tracePt t="33663" x="4100513" y="3789363"/>
          <p14:tracePt t="33671" x="4083050" y="3779838"/>
          <p14:tracePt t="33684" x="4073525" y="3779838"/>
          <p14:tracePt t="33692" x="4064000" y="3779838"/>
          <p14:tracePt t="33700" x="4064000" y="3771900"/>
          <p14:tracePt t="33733" x="4064000" y="3762375"/>
          <p14:tracePt t="36057" x="4127500" y="3762375"/>
          <p14:tracePt t="36064" x="4229100" y="3762375"/>
          <p14:tracePt t="36071" x="4329113" y="3762375"/>
          <p14:tracePt t="36078" x="4419600" y="3762375"/>
          <p14:tracePt t="36084" x="4502150" y="3762375"/>
          <p14:tracePt t="36091" x="4584700" y="3762375"/>
          <p14:tracePt t="36099" x="4657725" y="3762375"/>
          <p14:tracePt t="36106" x="4730750" y="3762375"/>
          <p14:tracePt t="36113" x="4803775" y="3762375"/>
          <p14:tracePt t="36120" x="4886325" y="3762375"/>
          <p14:tracePt t="36127" x="4959350" y="3762375"/>
          <p14:tracePt t="36137" x="5022850" y="3762375"/>
          <p14:tracePt t="36141" x="5068888" y="3762375"/>
          <p14:tracePt t="36148" x="5095875" y="3762375"/>
          <p14:tracePt t="36155" x="5132388" y="3762375"/>
          <p14:tracePt t="36162" x="5159375" y="3762375"/>
          <p14:tracePt t="36168" x="5178425" y="3762375"/>
          <p14:tracePt t="36176" x="5205413" y="3762375"/>
          <p14:tracePt t="36183" x="5224463" y="3762375"/>
          <p14:tracePt t="36190" x="5241925" y="3762375"/>
          <p14:tracePt t="36197" x="5260975" y="3762375"/>
          <p14:tracePt t="36203" x="5287963" y="3762375"/>
          <p14:tracePt t="36212" x="5314950" y="3762375"/>
          <p14:tracePt t="36218" x="5334000" y="3762375"/>
          <p14:tracePt t="36226" x="5360988" y="3762375"/>
          <p14:tracePt t="36233" x="5370513" y="3762375"/>
          <p14:tracePt t="36239" x="5397500" y="3762375"/>
          <p14:tracePt t="36246" x="5407025" y="3762375"/>
          <p14:tracePt t="36252" x="5434013" y="3762375"/>
          <p14:tracePt t="36260" x="5461000" y="3762375"/>
          <p14:tracePt t="36267" x="5470525" y="3762375"/>
          <p14:tracePt t="36273" x="5497513" y="3762375"/>
          <p14:tracePt t="36282" x="5507038" y="3762375"/>
          <p14:tracePt t="36287" x="5534025" y="3762375"/>
          <p14:tracePt t="36294" x="5553075" y="3762375"/>
          <p14:tracePt t="36301" x="5580063" y="3762375"/>
          <p14:tracePt t="36309" x="5607050" y="3762375"/>
          <p14:tracePt t="36317" x="5643563" y="3762375"/>
          <p14:tracePt t="36323" x="5689600" y="3762375"/>
          <p14:tracePt t="36330" x="5735638" y="3762375"/>
          <p14:tracePt t="36336" x="5762625" y="3762375"/>
          <p14:tracePt t="36344" x="5799138" y="3762375"/>
          <p14:tracePt t="36350" x="5835650" y="3762375"/>
          <p14:tracePt t="36359" x="5854700" y="3762375"/>
          <p14:tracePt t="36366" x="5881688" y="3762375"/>
          <p14:tracePt t="36371" x="5899150" y="3762375"/>
          <p14:tracePt t="36379" x="5918200" y="3762375"/>
          <p14:tracePt t="36385" x="5945188" y="3762375"/>
          <p14:tracePt t="36392" x="5954713" y="3762375"/>
          <p14:tracePt t="36400" x="5972175" y="3762375"/>
          <p14:tracePt t="36414" x="5981700" y="3762375"/>
          <p14:tracePt t="36428" x="5991225" y="3762375"/>
          <p14:tracePt t="36441" x="6000750" y="3762375"/>
          <p14:tracePt t="36449" x="6000750" y="3752850"/>
          <p14:tracePt t="36456" x="6018213" y="3752850"/>
          <p14:tracePt t="36462" x="6037263" y="3752850"/>
          <p14:tracePt t="36470" x="6045200" y="3743325"/>
          <p14:tracePt t="36476" x="6054725" y="3743325"/>
          <p14:tracePt t="37372" x="6191250" y="3743325"/>
          <p14:tracePt t="37380" x="6410325" y="3762375"/>
          <p14:tracePt t="37385" x="6575425" y="3762375"/>
          <p14:tracePt t="37394" x="6731000" y="3762375"/>
          <p14:tracePt t="37400" x="6894513" y="3779838"/>
          <p14:tracePt t="37407" x="7040563" y="3779838"/>
          <p14:tracePt t="37415" x="7186613" y="3779838"/>
          <p14:tracePt t="37421" x="7315200" y="3779838"/>
          <p14:tracePt t="37428" x="7434263" y="3771900"/>
          <p14:tracePt t="37435" x="7553325" y="3771900"/>
          <p14:tracePt t="37442" x="7653338" y="3771900"/>
          <p14:tracePt t="37449" x="7707313" y="3771900"/>
          <p14:tracePt t="37455" x="7753350" y="3771900"/>
          <p14:tracePt t="37463" x="7789863" y="3771900"/>
          <p14:tracePt t="37469" x="7808913" y="3771900"/>
          <p14:tracePt t="37477" x="7835900" y="3771900"/>
          <p14:tracePt t="37483" x="7853363" y="3771900"/>
          <p14:tracePt t="37491" x="7881938" y="3771900"/>
          <p14:tracePt t="37500" x="7899400" y="3771900"/>
          <p14:tracePt t="37512" x="7918450" y="3771900"/>
          <p14:tracePt t="38369" x="7954963" y="3771900"/>
          <p14:tracePt t="38375" x="8027988" y="3771900"/>
          <p14:tracePt t="38383" x="8118475" y="3771900"/>
          <p14:tracePt t="38390" x="8220075" y="3779838"/>
          <p14:tracePt t="38398" x="8337550" y="3779838"/>
          <p14:tracePt t="38403" x="8439150" y="3808413"/>
          <p14:tracePt t="38411" x="8556625" y="3816350"/>
          <p14:tracePt t="38417" x="8629650" y="3816350"/>
          <p14:tracePt t="38425" x="8702675" y="3825875"/>
          <p14:tracePt t="38432" x="8748713" y="3825875"/>
          <p14:tracePt t="38439" x="8794750" y="3825875"/>
          <p14:tracePt t="38446" x="8831263" y="3825875"/>
          <p14:tracePt t="38452" x="8877300" y="3825875"/>
          <p14:tracePt t="38460" x="8894763" y="3825875"/>
          <p14:tracePt t="38466" x="8931275" y="3825875"/>
          <p14:tracePt t="38473" x="8940800" y="3825875"/>
          <p14:tracePt t="38481" x="8967788" y="3825875"/>
          <p14:tracePt t="38488" x="8986838" y="3825875"/>
          <p14:tracePt t="38495" x="8996363" y="3825875"/>
          <p14:tracePt t="38502" x="9013825" y="3825875"/>
          <p14:tracePt t="38509" x="9032875" y="3825875"/>
          <p14:tracePt t="38515" x="9050338" y="3825875"/>
          <p14:tracePt t="38522" x="9069388" y="3835400"/>
          <p14:tracePt t="38530" x="9096375" y="3835400"/>
          <p14:tracePt t="38537" x="9123363" y="3844925"/>
          <p14:tracePt t="38543" x="9142413" y="3852863"/>
          <p14:tracePt t="38550" x="9169400" y="3862388"/>
          <p14:tracePt t="38557" x="9186863" y="3862388"/>
          <p14:tracePt t="38565" x="9215438" y="3871913"/>
          <p14:tracePt t="38571" x="9242425" y="3871913"/>
          <p14:tracePt t="38586" x="9251950" y="3871913"/>
          <p14:tracePt t="39471" x="9296400" y="3871913"/>
          <p14:tracePt t="39476" x="9415463" y="3871913"/>
          <p14:tracePt t="39483" x="9561513" y="3889375"/>
          <p14:tracePt t="39491" x="9734550" y="3889375"/>
          <p14:tracePt t="39498" x="9918700" y="3889375"/>
          <p14:tracePt t="39504" x="10064750" y="3881438"/>
          <p14:tracePt t="39511" x="10182225" y="3881438"/>
          <p14:tracePt t="39518" x="10274300" y="3881438"/>
          <p14:tracePt t="39525" x="10328275" y="3881438"/>
          <p14:tracePt t="39532" x="10374313" y="3881438"/>
          <p14:tracePt t="39539" x="10410825" y="3881438"/>
          <p14:tracePt t="39547" x="10437813" y="3871913"/>
          <p14:tracePt t="39552" x="10456863" y="3862388"/>
          <p14:tracePt t="39560" x="10483850" y="3862388"/>
          <p14:tracePt t="39567" x="10493375" y="3852863"/>
          <p14:tracePt t="39575" x="10510838" y="3844925"/>
          <p14:tracePt t="39582" x="10539413" y="3835400"/>
          <p14:tracePt t="39588" x="10566400" y="3816350"/>
          <p14:tracePt t="39595" x="10621963" y="3808413"/>
          <p14:tracePt t="39602" x="10666413" y="3798888"/>
          <p14:tracePt t="39609" x="10731500" y="3789363"/>
          <p14:tracePt t="39616" x="10775950" y="3779838"/>
          <p14:tracePt t="39622" x="10821988" y="3771900"/>
          <p14:tracePt t="39631" x="10858500" y="3771900"/>
          <p14:tracePt t="39636" x="10885488" y="3771900"/>
          <p14:tracePt t="39644" x="10914063" y="3771900"/>
          <p14:tracePt t="39650" x="10922000" y="3771900"/>
          <p14:tracePt t="39658" x="10941050" y="3771900"/>
          <p14:tracePt t="39686" x="10950575" y="3771900"/>
          <p14:tracePt t="39707" x="10958513" y="3771900"/>
          <p14:tracePt t="39735" x="10968038" y="3771900"/>
          <p14:tracePt t="39748" x="10977563" y="3771900"/>
          <p14:tracePt t="39770" x="10987088" y="3771900"/>
          <p14:tracePt t="39832" x="10995025" y="3771900"/>
          <p14:tracePt t="39839" x="10995025" y="3762375"/>
          <p14:tracePt t="39846" x="11004550" y="3762375"/>
          <p14:tracePt t="39860" x="11014075" y="3762375"/>
          <p14:tracePt t="39868" x="11023600" y="3762375"/>
          <p14:tracePt t="39881" x="11031538" y="3762375"/>
          <p14:tracePt t="39889" x="11041063" y="3762375"/>
          <p14:tracePt t="39902" x="11060113" y="3762375"/>
          <p14:tracePt t="39916" x="11068050" y="3762375"/>
          <p14:tracePt t="39923" x="11077575" y="3762375"/>
          <p14:tracePt t="39931" x="11087100" y="3762375"/>
          <p14:tracePt t="39937" x="11096625" y="3762375"/>
          <p14:tracePt t="39950" x="11104563" y="3762375"/>
          <p14:tracePt t="39965" x="11114088" y="3762375"/>
          <p14:tracePt t="39973" x="11123613" y="3762375"/>
          <p14:tracePt t="40000" x="11133138" y="3762375"/>
          <p14:tracePt t="40014" x="11141075" y="3762375"/>
          <p14:tracePt t="40049" x="11150600" y="3762375"/>
          <p14:tracePt t="42202" x="11004550" y="3835400"/>
          <p14:tracePt t="42209" x="10658475" y="4008438"/>
          <p14:tracePt t="42215" x="10310813" y="4183063"/>
          <p14:tracePt t="42222" x="9955213" y="4310063"/>
          <p14:tracePt t="42230" x="9588500" y="4446588"/>
          <p14:tracePt t="42237" x="9232900" y="4538663"/>
          <p14:tracePt t="42244" x="8821738" y="4638675"/>
          <p14:tracePt t="42251" x="8383588" y="4738688"/>
          <p14:tracePt t="42258" x="7918450" y="4821238"/>
          <p14:tracePt t="42265" x="7480300" y="4876800"/>
          <p14:tracePt t="42272" x="7077075" y="4940300"/>
          <p14:tracePt t="42280" x="6748463" y="4959350"/>
          <p14:tracePt t="42286" x="6410325" y="4986338"/>
          <p14:tracePt t="42293" x="6154738" y="5022850"/>
          <p14:tracePt t="42299" x="5927725" y="5068888"/>
          <p14:tracePt t="42307" x="5745163" y="5105400"/>
          <p14:tracePt t="42313" x="5570538" y="5149850"/>
          <p14:tracePt t="42320" x="5414963" y="5195888"/>
          <p14:tracePt t="42328" x="5278438" y="5259388"/>
          <p14:tracePt t="42335" x="5151438" y="5324475"/>
          <p14:tracePt t="42342" x="5022850" y="5387975"/>
          <p14:tracePt t="42349" x="4903788" y="5441950"/>
          <p14:tracePt t="42356" x="4813300" y="5487988"/>
          <p14:tracePt t="42369" x="4803775" y="5487988"/>
          <p14:tracePt t="43081" x="4803775" y="5478463"/>
          <p14:tracePt t="43088" x="4813300" y="5451475"/>
          <p14:tracePt t="43095" x="4821238" y="5424488"/>
          <p14:tracePt t="43102" x="4830763" y="5397500"/>
          <p14:tracePt t="43109" x="4849813" y="5368925"/>
          <p14:tracePt t="43114" x="4867275" y="5341938"/>
          <p14:tracePt t="43122" x="4886325" y="5314950"/>
          <p14:tracePt t="43130" x="4913313" y="5287963"/>
          <p14:tracePt t="43137" x="4922838" y="5259388"/>
          <p14:tracePt t="43144" x="4932363" y="5251450"/>
          <p14:tracePt t="43151" x="4949825" y="5222875"/>
          <p14:tracePt t="43158" x="4968875" y="5205413"/>
          <p14:tracePt t="43165" x="4976813" y="5195888"/>
          <p14:tracePt t="43172" x="4995863" y="5168900"/>
          <p14:tracePt t="43180" x="5013325" y="5149850"/>
          <p14:tracePt t="43186" x="5032375" y="5141913"/>
          <p14:tracePt t="43192" x="5041900" y="5122863"/>
          <p14:tracePt t="43199" x="5068888" y="5105400"/>
          <p14:tracePt t="43206" x="5078413" y="5086350"/>
          <p14:tracePt t="43213" x="5086350" y="5086350"/>
          <p14:tracePt t="43231" x="5086350" y="5068888"/>
          <p14:tracePt t="43242" x="5095875" y="5068888"/>
          <p14:tracePt t="43248" x="5095875" y="5059363"/>
          <p14:tracePt t="43256" x="5105400" y="5049838"/>
          <p14:tracePt t="43277" x="5122863" y="5032375"/>
          <p14:tracePt t="43283" x="5141913" y="5003800"/>
          <p14:tracePt t="43290" x="5159375" y="4986338"/>
          <p14:tracePt t="43297" x="5187950" y="4959350"/>
          <p14:tracePt t="43304" x="5224463" y="4930775"/>
          <p14:tracePt t="43311" x="5268913" y="4884738"/>
          <p14:tracePt t="43317" x="5287963" y="4867275"/>
          <p14:tracePt t="43326" x="5305425" y="4840288"/>
          <p14:tracePt t="43333" x="5324475" y="4821238"/>
          <p14:tracePt t="43340" x="5334000" y="4811713"/>
          <p14:tracePt t="43347" x="5334000" y="4803775"/>
          <p14:tracePt t="43353" x="5341938" y="4794250"/>
          <p14:tracePt t="43368" x="5341938" y="4784725"/>
          <p14:tracePt t="43402" x="5341938" y="4775200"/>
          <p14:tracePt t="43416" x="5341938" y="4767263"/>
          <p14:tracePt t="43500" x="5351463" y="4767263"/>
          <p14:tracePt t="43952" x="5443538" y="4748213"/>
          <p14:tracePt t="43960" x="5589588" y="4711700"/>
          <p14:tracePt t="43966" x="5708650" y="4675188"/>
          <p14:tracePt t="43974" x="5826125" y="4648200"/>
          <p14:tracePt t="43980" x="5918200" y="4611688"/>
          <p14:tracePt t="43987" x="5981700" y="4602163"/>
          <p14:tracePt t="43994" x="6018213" y="4592638"/>
          <p14:tracePt t="44001" x="6037263" y="4584700"/>
          <p14:tracePt t="44008" x="6064250" y="4584700"/>
          <p14:tracePt t="44015" x="6073775" y="4584700"/>
          <p14:tracePt t="44022" x="6091238" y="4575175"/>
          <p14:tracePt t="44030" x="6110288" y="4575175"/>
          <p14:tracePt t="44043" x="6118225" y="4575175"/>
          <p14:tracePt t="44050" x="6127750" y="4575175"/>
          <p14:tracePt t="44085" x="6137275" y="4575175"/>
          <p14:tracePt t="44098" x="6146800" y="4575175"/>
          <p14:tracePt t="45793" x="6164263" y="4575175"/>
          <p14:tracePt t="45801" x="6191250" y="4575175"/>
          <p14:tracePt t="45808" x="6219825" y="4575175"/>
          <p14:tracePt t="45815" x="6273800" y="4575175"/>
          <p14:tracePt t="45821" x="6319838" y="4575175"/>
          <p14:tracePt t="45829" x="6392863" y="4575175"/>
          <p14:tracePt t="45836" x="6465888" y="4575175"/>
          <p14:tracePt t="45843" x="6557963" y="4575175"/>
          <p14:tracePt t="45849" x="6648450" y="4575175"/>
          <p14:tracePt t="45857" x="6721475" y="4575175"/>
          <p14:tracePt t="45863" x="6777038" y="4575175"/>
          <p14:tracePt t="45870" x="6840538" y="4575175"/>
          <p14:tracePt t="45879" x="6886575" y="4575175"/>
          <p14:tracePt t="45885" x="6931025" y="4575175"/>
          <p14:tracePt t="45891" x="6959600" y="4575175"/>
          <p14:tracePt t="45899" x="6996113" y="4575175"/>
          <p14:tracePt t="45906" x="7023100" y="4575175"/>
          <p14:tracePt t="45913" x="7040563" y="4575175"/>
          <p14:tracePt t="45921" x="7059613" y="4575175"/>
          <p14:tracePt t="45927" x="7077075" y="4575175"/>
          <p14:tracePt t="45933" x="7105650" y="4575175"/>
          <p14:tracePt t="45940" x="7113588" y="4575175"/>
          <p14:tracePt t="45947" x="7142163" y="4575175"/>
          <p14:tracePt t="45955" x="7150100" y="4575175"/>
          <p14:tracePt t="45962" x="7178675" y="4575175"/>
          <p14:tracePt t="45968" x="7186613" y="4575175"/>
          <p14:tracePt t="45975" x="7215188" y="4575175"/>
          <p14:tracePt t="45981" x="7242175" y="4575175"/>
          <p14:tracePt t="45988" x="7251700" y="4575175"/>
          <p14:tracePt t="45996" x="7278688" y="4575175"/>
          <p14:tracePt t="46004" x="7296150" y="4575175"/>
          <p14:tracePt t="46012" x="7315200" y="4565650"/>
          <p14:tracePt t="46018" x="7324725" y="4565650"/>
          <p14:tracePt t="46025" x="7324725" y="4556125"/>
          <p14:tracePt t="46045" x="7334250" y="4556125"/>
          <p14:tracePt t="46059" x="7342188" y="4556125"/>
          <p14:tracePt t="46095" x="7351713" y="4556125"/>
          <p14:tracePt t="46116" x="7361238" y="4556125"/>
          <p14:tracePt t="46143" x="7370763" y="4556125"/>
          <p14:tracePt t="46163" x="7378700" y="4556125"/>
          <p14:tracePt t="47412" x="7507288" y="4556125"/>
          <p14:tracePt t="47421" x="7670800" y="4556125"/>
          <p14:tracePt t="47428" x="7772400" y="4556125"/>
          <p14:tracePt t="47433" x="7862888" y="4556125"/>
          <p14:tracePt t="47441" x="7918450" y="4556125"/>
          <p14:tracePt t="47446" x="7962900" y="4556125"/>
          <p14:tracePt t="47455" x="7999413" y="4556125"/>
          <p14:tracePt t="47462" x="8018463" y="4556125"/>
          <p14:tracePt t="47468" x="8045450" y="4548188"/>
          <p14:tracePt t="47475" x="8064500" y="4548188"/>
          <p14:tracePt t="47482" x="8081963" y="4538663"/>
          <p14:tracePt t="47490" x="8108950" y="4538663"/>
          <p14:tracePt t="47497" x="8118475" y="4538663"/>
          <p14:tracePt t="47503" x="8147050" y="4529138"/>
          <p14:tracePt t="47511" x="8154988" y="4529138"/>
          <p14:tracePt t="47517" x="8183563" y="4519613"/>
          <p14:tracePt t="47525" x="8220075" y="4519613"/>
          <p14:tracePt t="47531" x="8237538" y="4511675"/>
          <p14:tracePt t="47538" x="8274050" y="4511675"/>
          <p14:tracePt t="47546" x="8293100" y="4511675"/>
          <p14:tracePt t="47551" x="8320088" y="4511675"/>
          <p14:tracePt t="47560" x="8329613" y="4511675"/>
          <p14:tracePt t="47566" x="8337550" y="4511675"/>
          <p14:tracePt t="47573" x="8347075" y="4511675"/>
          <p14:tracePt t="47588" x="8356600" y="4511675"/>
          <p14:tracePt t="47601" x="8366125" y="4511675"/>
          <p14:tracePt t="47609" x="8374063" y="4511675"/>
          <p14:tracePt t="47642" x="8383588" y="4511675"/>
          <p14:tracePt t="47657" x="8393113" y="4511675"/>
          <p14:tracePt t="96695" x="8201025" y="4492625"/>
          <p14:tracePt t="96702" x="7808913" y="4475163"/>
          <p14:tracePt t="96708" x="7507288" y="4456113"/>
          <p14:tracePt t="96715" x="7205663" y="4456113"/>
          <p14:tracePt t="96722" x="6967538" y="4456113"/>
          <p14:tracePt t="96728" x="6721475" y="4465638"/>
          <p14:tracePt t="96736" x="6483350" y="4465638"/>
          <p14:tracePt t="96743" x="6237288" y="4475163"/>
          <p14:tracePt t="96749" x="5964238" y="4475163"/>
          <p14:tracePt t="96757" x="5670550" y="4475163"/>
          <p14:tracePt t="96764" x="5397500" y="4475163"/>
          <p14:tracePt t="96771" x="5132388" y="4475163"/>
          <p14:tracePt t="96779" x="4886325" y="4475163"/>
          <p14:tracePt t="96785" x="4657725" y="4438650"/>
          <p14:tracePt t="96791" x="4492625" y="4419600"/>
          <p14:tracePt t="96799" x="4356100" y="4392613"/>
          <p14:tracePt t="96806" x="4256088" y="4383088"/>
          <p14:tracePt t="96812" x="4164013" y="4365625"/>
          <p14:tracePt t="96821" x="4100513" y="4365625"/>
          <p14:tracePt t="96827" x="4073525" y="4365625"/>
          <p14:tracePt t="96833" x="4044950" y="4365625"/>
          <p14:tracePt t="96847" x="4037013" y="4365625"/>
          <p14:tracePt t="96854" x="4027488" y="4365625"/>
          <p14:tracePt t="96883" x="4027488" y="4356100"/>
          <p14:tracePt t="96896" x="4027488" y="4346575"/>
          <p14:tracePt t="96925" x="4037013" y="4346575"/>
          <p14:tracePt t="96931" x="4054475" y="4337050"/>
          <p14:tracePt t="96938" x="4100513" y="4337050"/>
          <p14:tracePt t="96945" x="4164013" y="4337050"/>
          <p14:tracePt t="96951" x="4246563" y="4337050"/>
          <p14:tracePt t="96962" x="4310063" y="4337050"/>
          <p14:tracePt t="96966" x="4383088" y="4346575"/>
          <p14:tracePt t="96973" x="4448175" y="4365625"/>
          <p14:tracePt t="96980" x="4492625" y="4373563"/>
          <p14:tracePt t="96988" x="4548188" y="4402138"/>
          <p14:tracePt t="96995" x="4594225" y="4419600"/>
          <p14:tracePt t="97001" x="4638675" y="4429125"/>
          <p14:tracePt t="97009" x="4694238" y="4438650"/>
          <p14:tracePt t="97015" x="4740275" y="4456113"/>
          <p14:tracePt t="97022" x="4784725" y="4456113"/>
          <p14:tracePt t="97029" x="4849813" y="4456113"/>
          <p14:tracePt t="97036" x="4903788" y="4456113"/>
          <p14:tracePt t="97045" x="4976813" y="4456113"/>
          <p14:tracePt t="97050" x="5078413" y="4456113"/>
          <p14:tracePt t="97058" x="5195888" y="4446588"/>
          <p14:tracePt t="97064" x="5334000" y="4429125"/>
          <p14:tracePt t="97072" x="5480050" y="4429125"/>
          <p14:tracePt t="97079" x="5580063" y="4419600"/>
          <p14:tracePt t="97085" x="5680075" y="4410075"/>
          <p14:tracePt t="97092" x="5789613" y="4392613"/>
          <p14:tracePt t="97099" x="5891213" y="4383088"/>
          <p14:tracePt t="97106" x="5981700" y="4373563"/>
          <p14:tracePt t="97114" x="6081713" y="4365625"/>
          <p14:tracePt t="97121" x="6173788" y="4337050"/>
          <p14:tracePt t="97128" x="6246813" y="4329113"/>
          <p14:tracePt t="97134" x="6310313" y="4329113"/>
          <p14:tracePt t="97140" x="6356350" y="4329113"/>
          <p14:tracePt t="97147" x="6402388" y="4329113"/>
          <p14:tracePt t="97155" x="6429375" y="4329113"/>
          <p14:tracePt t="97162" x="6456363" y="4329113"/>
          <p14:tracePt t="97169" x="6475413" y="4329113"/>
          <p14:tracePt t="97175" x="6492875" y="4329113"/>
          <p14:tracePt t="97182" x="6502400" y="4329113"/>
          <p14:tracePt t="97203" x="6511925" y="4329113"/>
          <p14:tracePt t="97229" x="6548438" y="4329113"/>
          <p14:tracePt t="97231" x="6565900" y="4329113"/>
          <p14:tracePt t="97239" x="6602413" y="4337050"/>
          <p14:tracePt t="97245" x="6638925" y="4346575"/>
          <p14:tracePt t="97253" x="6694488" y="4346575"/>
          <p14:tracePt t="97261" x="6740525" y="4346575"/>
          <p14:tracePt t="97267" x="6804025" y="4356100"/>
          <p14:tracePt t="97273" x="6850063" y="4356100"/>
          <p14:tracePt t="97281" x="6886575" y="4356100"/>
          <p14:tracePt t="97288" x="6904038" y="4356100"/>
          <p14:tracePt t="97295" x="6931025" y="4356100"/>
          <p14:tracePt t="97302" x="6940550" y="4356100"/>
          <p14:tracePt t="97310" x="6950075" y="4356100"/>
          <p14:tracePt t="97315" x="6959600" y="4356100"/>
          <p14:tracePt t="112178" x="6877050" y="4402138"/>
          <p14:tracePt t="112185" x="6740525" y="4475163"/>
          <p14:tracePt t="112193" x="6565900" y="4575175"/>
          <p14:tracePt t="112200" x="6392863" y="4675188"/>
          <p14:tracePt t="112206" x="6256338" y="4738688"/>
          <p14:tracePt t="112212" x="6146800" y="4803775"/>
          <p14:tracePt t="112223" x="6064250" y="4848225"/>
          <p14:tracePt t="112226" x="6018213" y="4884738"/>
          <p14:tracePt t="112233" x="5954713" y="4922838"/>
          <p14:tracePt t="112241" x="5891213" y="4949825"/>
          <p14:tracePt t="112247" x="5818188" y="4995863"/>
          <p14:tracePt t="112254" x="5772150" y="5040313"/>
          <p14:tracePt t="112262" x="5699125" y="5076825"/>
          <p14:tracePt t="112270" x="5662613" y="5122863"/>
          <p14:tracePt t="112276" x="5626100" y="5149850"/>
          <p14:tracePt t="112283" x="5597525" y="5178425"/>
          <p14:tracePt t="112291" x="5570538" y="5195888"/>
          <p14:tracePt t="112305" x="5561013" y="5205413"/>
          <p14:tracePt t="112319" x="5553075" y="5205413"/>
          <p14:tracePt t="112352" x="5561013" y="5195888"/>
          <p14:tracePt t="133799" x="5553075" y="5195888"/>
          <p14:tracePt t="133806" x="5507038" y="5205413"/>
          <p14:tracePt t="133812" x="5443538" y="5241925"/>
          <p14:tracePt t="133820" x="5351463" y="5259388"/>
          <p14:tracePt t="133828" x="5260975" y="5295900"/>
          <p14:tracePt t="133835" x="5141913" y="5332413"/>
          <p14:tracePt t="133842" x="4986338" y="5368925"/>
          <p14:tracePt t="133849" x="4794250" y="5424488"/>
          <p14:tracePt t="133855" x="4594225" y="5470525"/>
          <p14:tracePt t="133861" x="4329113" y="5534025"/>
          <p14:tracePt t="133868" x="4073525" y="5588000"/>
          <p14:tracePt t="133877" x="3835400" y="5634038"/>
          <p14:tracePt t="133883" x="3579813" y="5680075"/>
          <p14:tracePt t="133891" x="3324225" y="5707063"/>
          <p14:tracePt t="133897" x="3095625" y="5743575"/>
          <p14:tracePt t="133903" x="2903538" y="5770563"/>
          <p14:tracePt t="133911" x="2740025" y="5799138"/>
          <p14:tracePt t="133918" x="2584450" y="5816600"/>
          <p14:tracePt t="133925" x="2465388" y="5843588"/>
          <p14:tracePt t="133933" x="2365375" y="5853113"/>
          <p14:tracePt t="133940" x="2292350" y="5862638"/>
          <p14:tracePt t="133946" x="2246313" y="5872163"/>
          <p14:tracePt t="133953" x="2209800" y="5881688"/>
          <p14:tracePt t="133960" x="2173288" y="5889625"/>
          <p14:tracePt t="133967" x="2155825" y="5889625"/>
          <p14:tracePt t="133974" x="2127250" y="5899150"/>
          <p14:tracePt t="133981" x="2119313" y="5899150"/>
          <p14:tracePt t="133988" x="2100263" y="5899150"/>
          <p14:tracePt t="133995" x="2090738" y="5899150"/>
          <p14:tracePt t="134008" x="2082800" y="5899150"/>
          <p14:tracePt t="134050" x="2082800" y="5889625"/>
          <p14:tracePt t="134065" x="2082800" y="5881688"/>
          <p14:tracePt t="134092" x="2109788" y="5881688"/>
          <p14:tracePt t="134568" x="1936750" y="5743575"/>
          <p14:tracePt t="134574" x="1533525" y="5387975"/>
          <p14:tracePt t="134581" x="1168400" y="5059363"/>
          <p14:tracePt t="134588" x="785813" y="4657725"/>
          <p14:tracePt t="134595" x="428625" y="4256088"/>
          <p14:tracePt t="134601" x="46038" y="3852863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7B71-AB6A-4CE2-91E6-5D0FC162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ARM Address Incrementor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8ED3B-6505-4513-81F5-2174AF5E5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3D0BAE-6451-43CE-A859-C648271561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583" t="15349" r="18000" b="34429"/>
          <a:stretch/>
        </p:blipFill>
        <p:spPr>
          <a:xfrm>
            <a:off x="2933700" y="2509520"/>
            <a:ext cx="7366000" cy="344424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530BE0C-1645-4727-9A61-A0673E5FE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49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110"/>
    </mc:Choice>
    <mc:Fallback xmlns="">
      <p:transition spd="slow" advTm="127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95" x="5845175" y="5013325"/>
          <p14:tracePt t="7604" x="5735638" y="4995863"/>
          <p14:tracePt t="7611" x="5516563" y="4903788"/>
          <p14:tracePt t="7617" x="5232400" y="4784725"/>
          <p14:tracePt t="7625" x="4976813" y="4638675"/>
          <p14:tracePt t="7632" x="4740275" y="4475163"/>
          <p14:tracePt t="7638" x="4529138" y="4329113"/>
          <p14:tracePt t="7645" x="4302125" y="4137025"/>
          <p14:tracePt t="7652" x="4083050" y="3927475"/>
          <p14:tracePt t="7659" x="3890963" y="3752850"/>
          <p14:tracePt t="7666" x="3689350" y="3552825"/>
          <p14:tracePt t="7673" x="3516313" y="3387725"/>
          <p14:tracePt t="7681" x="3370263" y="3224213"/>
          <p14:tracePt t="7686" x="3241675" y="3086100"/>
          <p14:tracePt t="7695" x="3132138" y="2930525"/>
          <p14:tracePt t="7702" x="3059113" y="2803525"/>
          <p14:tracePt t="7708" x="3005138" y="2703513"/>
          <p14:tracePt t="7716" x="2968625" y="2620963"/>
          <p14:tracePt t="7723" x="2959100" y="2557463"/>
          <p14:tracePt t="7729" x="2949575" y="2528888"/>
          <p14:tracePt t="7736" x="2949575" y="2501900"/>
          <p14:tracePt t="7743" x="2949575" y="2484438"/>
          <p14:tracePt t="7750" x="2949575" y="2465388"/>
          <p14:tracePt t="7758" x="2949575" y="2447925"/>
          <p14:tracePt t="9763" x="3041650" y="2419350"/>
          <p14:tracePt t="9771" x="3195638" y="2338388"/>
          <p14:tracePt t="9778" x="3370263" y="2255838"/>
          <p14:tracePt t="9784" x="3506788" y="2182813"/>
          <p14:tracePt t="9792" x="3616325" y="2119313"/>
          <p14:tracePt t="9799" x="3698875" y="2073275"/>
          <p14:tracePt t="9806" x="3762375" y="2036763"/>
          <p14:tracePt t="9812" x="3798888" y="2009775"/>
          <p14:tracePt t="9820" x="3835400" y="1990725"/>
          <p14:tracePt t="9827" x="3871913" y="1981200"/>
          <p14:tracePt t="9834" x="3890963" y="1973263"/>
          <p14:tracePt t="9841" x="3935413" y="1954213"/>
          <p14:tracePt t="9849" x="3971925" y="1935163"/>
          <p14:tracePt t="9854" x="4008438" y="1917700"/>
          <p14:tracePt t="9861" x="4073525" y="1881188"/>
          <p14:tracePt t="9869" x="4127500" y="1862138"/>
          <p14:tracePt t="9876" x="4173538" y="1844675"/>
          <p14:tracePt t="9882" x="4210050" y="1825625"/>
          <p14:tracePt t="9889" x="4246563" y="1808163"/>
          <p14:tracePt t="9899" x="4273550" y="1798638"/>
          <p14:tracePt t="9904" x="4302125" y="1789113"/>
          <p14:tracePt t="9910" x="4302125" y="1781175"/>
          <p14:tracePt t="9917" x="4319588" y="1781175"/>
          <p14:tracePt t="9938" x="4319588" y="1771650"/>
          <p14:tracePt t="9945" x="4329113" y="1771650"/>
          <p14:tracePt t="9966" x="4338638" y="1762125"/>
          <p14:tracePt t="81517" x="4302125" y="1781175"/>
          <p14:tracePt t="81524" x="4237038" y="1835150"/>
          <p14:tracePt t="81530" x="4156075" y="1881188"/>
          <p14:tracePt t="81537" x="4073525" y="1935163"/>
          <p14:tracePt t="81545" x="4000500" y="1981200"/>
          <p14:tracePt t="81551" x="3917950" y="2017713"/>
          <p14:tracePt t="81558" x="3862388" y="2046288"/>
          <p14:tracePt t="81566" x="3825875" y="2063750"/>
          <p14:tracePt t="81574" x="3808413" y="2082800"/>
          <p14:tracePt t="81580" x="3789363" y="2090738"/>
          <p14:tracePt t="81586" x="3781425" y="2100263"/>
          <p14:tracePt t="81593" x="3771900" y="2100263"/>
          <p14:tracePt t="81601" x="3762375" y="2109788"/>
          <p14:tracePt t="81608" x="3752850" y="2109788"/>
          <p14:tracePt t="81635" x="3744913" y="2109788"/>
          <p14:tracePt t="81649" x="3735388" y="2109788"/>
          <p14:tracePt t="81670" x="3735388" y="2119313"/>
          <p14:tracePt t="81685" x="3725863" y="2119313"/>
          <p14:tracePt t="81691" x="3725863" y="2127250"/>
          <p14:tracePt t="81711" x="3725863" y="2136775"/>
          <p14:tracePt t="81733" x="3725863" y="2146300"/>
          <p14:tracePt t="81761" x="3725863" y="2155825"/>
          <p14:tracePt t="90315" x="3752850" y="2219325"/>
          <p14:tracePt t="90322" x="3825875" y="2328863"/>
          <p14:tracePt t="90328" x="3908425" y="2438400"/>
          <p14:tracePt t="90337" x="4017963" y="2601913"/>
          <p14:tracePt t="90343" x="4164013" y="2813050"/>
          <p14:tracePt t="90350" x="4283075" y="3041650"/>
          <p14:tracePt t="90357" x="4365625" y="3205163"/>
          <p14:tracePt t="90364" x="4411663" y="3324225"/>
          <p14:tracePt t="90372" x="4448175" y="3443288"/>
          <p14:tracePt t="90378" x="4475163" y="3552825"/>
          <p14:tracePt t="90385" x="4492625" y="3652838"/>
          <p14:tracePt t="90392" x="4521200" y="3716338"/>
          <p14:tracePt t="90398" x="4538663" y="3779838"/>
          <p14:tracePt t="90406" x="4557713" y="3816350"/>
          <p14:tracePt t="90413" x="4565650" y="3862388"/>
          <p14:tracePt t="90419" x="4575175" y="3898900"/>
          <p14:tracePt t="90426" x="4584700" y="3935413"/>
          <p14:tracePt t="90434" x="4602163" y="3971925"/>
          <p14:tracePt t="90441" x="4611688" y="4008438"/>
          <p14:tracePt t="90448" x="4630738" y="4054475"/>
          <p14:tracePt t="90455" x="4638675" y="4090988"/>
          <p14:tracePt t="90462" x="4657725" y="4137025"/>
          <p14:tracePt t="90468" x="4675188" y="4191000"/>
          <p14:tracePt t="90475" x="4684713" y="4237038"/>
          <p14:tracePt t="90483" x="4703763" y="4273550"/>
          <p14:tracePt t="90489" x="4711700" y="4319588"/>
          <p14:tracePt t="90497" x="4721225" y="4365625"/>
          <p14:tracePt t="90504" x="4730750" y="4410075"/>
          <p14:tracePt t="90511" x="4730750" y="4475163"/>
          <p14:tracePt t="90518" x="4730750" y="4529138"/>
          <p14:tracePt t="90524" x="4730750" y="4575175"/>
          <p14:tracePt t="90533" x="4730750" y="4638675"/>
          <p14:tracePt t="92085" x="4830763" y="4638675"/>
          <p14:tracePt t="92091" x="4949825" y="4665663"/>
          <p14:tracePt t="92098" x="5041900" y="4675188"/>
          <p14:tracePt t="92105" x="5095875" y="4675188"/>
          <p14:tracePt t="92113" x="5141913" y="4675188"/>
          <p14:tracePt t="92121" x="5195888" y="4684713"/>
          <p14:tracePt t="92127" x="5241925" y="4684713"/>
          <p14:tracePt t="92134" x="5278438" y="4684713"/>
          <p14:tracePt t="92140" x="5324475" y="4684713"/>
          <p14:tracePt t="92148" x="5378450" y="4684713"/>
          <p14:tracePt t="92155" x="5424488" y="4684713"/>
          <p14:tracePt t="92162" x="5470525" y="4675188"/>
          <p14:tracePt t="92169" x="5524500" y="4675188"/>
          <p14:tracePt t="92175" x="5570538" y="4665663"/>
          <p14:tracePt t="92182" x="5653088" y="4657725"/>
          <p14:tracePt t="92189" x="5726113" y="4657725"/>
          <p14:tracePt t="92196" x="5818188" y="4648200"/>
          <p14:tracePt t="92204" x="5918200" y="4638675"/>
          <p14:tracePt t="92211" x="6018213" y="4638675"/>
          <p14:tracePt t="92218" x="6110288" y="4621213"/>
          <p14:tracePt t="92224" x="6183313" y="4611688"/>
          <p14:tracePt t="92232" x="6256338" y="4602163"/>
          <p14:tracePt t="92238" x="6337300" y="4602163"/>
          <p14:tracePt t="92245" x="6410325" y="4592638"/>
          <p14:tracePt t="92252" x="6475413" y="4565650"/>
          <p14:tracePt t="92258" x="6521450" y="4556125"/>
          <p14:tracePt t="92266" x="6557963" y="4556125"/>
          <p14:tracePt t="92272" x="6584950" y="4548188"/>
          <p14:tracePt t="92279" x="6611938" y="4529138"/>
          <p14:tracePt t="92287" x="6630988" y="4519613"/>
          <p14:tracePt t="92301" x="6648450" y="4511675"/>
          <p14:tracePt t="92309" x="6657975" y="4511675"/>
          <p14:tracePt t="92322" x="6657975" y="4502150"/>
          <p14:tracePt t="92329" x="6657975" y="4492625"/>
          <p14:tracePt t="92338" x="6667500" y="4483100"/>
          <p14:tracePt t="92343" x="6684963" y="4465638"/>
          <p14:tracePt t="92350" x="6694488" y="4438650"/>
          <p14:tracePt t="92357" x="6711950" y="4419600"/>
          <p14:tracePt t="92364" x="6731000" y="4392613"/>
          <p14:tracePt t="92371" x="6748463" y="4365625"/>
          <p14:tracePt t="92378" x="6757988" y="4356100"/>
          <p14:tracePt t="92385" x="6757988" y="4337050"/>
          <p14:tracePt t="92391" x="6777038" y="4310063"/>
          <p14:tracePt t="92398" x="6784975" y="4300538"/>
          <p14:tracePt t="92405" x="6794500" y="4273550"/>
          <p14:tracePt t="92414" x="6794500" y="4256088"/>
          <p14:tracePt t="92421" x="6804025" y="4237038"/>
          <p14:tracePt t="92427" x="6804025" y="4219575"/>
          <p14:tracePt t="92434" x="6804025" y="4200525"/>
          <p14:tracePt t="92441" x="6804025" y="4183063"/>
          <p14:tracePt t="92447" x="6804025" y="4173538"/>
          <p14:tracePt t="92454" x="6804025" y="4154488"/>
          <p14:tracePt t="92462" x="6804025" y="4146550"/>
          <p14:tracePt t="92468" x="6804025" y="4137025"/>
          <p14:tracePt t="92475" x="6804025" y="4117975"/>
          <p14:tracePt t="92482" x="6804025" y="4110038"/>
          <p14:tracePt t="92489" x="6794500" y="4090988"/>
          <p14:tracePt t="92497" x="6784975" y="4081463"/>
          <p14:tracePt t="92504" x="6784975" y="4064000"/>
          <p14:tracePt t="92511" x="6777038" y="4044950"/>
          <p14:tracePt t="92518" x="6767513" y="4037013"/>
          <p14:tracePt t="92525" x="6757988" y="4008438"/>
          <p14:tracePt t="92532" x="6740525" y="3990975"/>
          <p14:tracePt t="92538" x="6740525" y="3971925"/>
          <p14:tracePt t="92546" x="6731000" y="3954463"/>
          <p14:tracePt t="92554" x="6711950" y="3927475"/>
          <p14:tracePt t="92567" x="6704013" y="3917950"/>
          <p14:tracePt t="92579" x="6704013" y="3908425"/>
          <p14:tracePt t="92594" x="6694488" y="3898900"/>
          <p14:tracePt t="92600" x="6694488" y="3889375"/>
          <p14:tracePt t="92608" x="6684963" y="3889375"/>
          <p14:tracePt t="92622" x="6684963" y="3881438"/>
          <p14:tracePt t="92637" x="6684963" y="3871913"/>
          <p14:tracePt t="92644" x="6675438" y="3871913"/>
          <p14:tracePt t="92650" x="6675438" y="3862388"/>
          <p14:tracePt t="92664" x="6667500" y="3862388"/>
          <p14:tracePt t="92678" x="6657975" y="3862388"/>
          <p14:tracePt t="92685" x="6657975" y="3852863"/>
          <p14:tracePt t="92699" x="6657975" y="3844925"/>
          <p14:tracePt t="92804" x="6667500" y="3844925"/>
          <p14:tracePt t="92811" x="6667500" y="3852863"/>
          <p14:tracePt t="92818" x="6675438" y="3862388"/>
          <p14:tracePt t="92825" x="6704013" y="3889375"/>
          <p14:tracePt t="92832" x="6721475" y="3917950"/>
          <p14:tracePt t="92839" x="6740525" y="3935413"/>
          <p14:tracePt t="92846" x="6748463" y="3954463"/>
          <p14:tracePt t="92854" x="6777038" y="3981450"/>
          <p14:tracePt t="92859" x="6784975" y="3990975"/>
          <p14:tracePt t="92873" x="6794500" y="4000500"/>
          <p14:tracePt t="92881" x="6794500" y="4008438"/>
          <p14:tracePt t="92903" x="6794500" y="4017963"/>
          <p14:tracePt t="92909" x="6804025" y="4027488"/>
          <p14:tracePt t="92922" x="6813550" y="4037013"/>
          <p14:tracePt t="92929" x="6813550" y="4054475"/>
          <p14:tracePt t="92937" x="6821488" y="4073525"/>
          <p14:tracePt t="92944" x="6840538" y="4110038"/>
          <p14:tracePt t="92950" x="6850063" y="4146550"/>
          <p14:tracePt t="92957" x="6858000" y="4164013"/>
          <p14:tracePt t="92964" x="6867525" y="4200525"/>
          <p14:tracePt t="92972" x="6877050" y="4227513"/>
          <p14:tracePt t="92978" x="6886575" y="4256088"/>
          <p14:tracePt t="92985" x="6886575" y="4292600"/>
          <p14:tracePt t="92992" x="6886575" y="4310063"/>
          <p14:tracePt t="92999" x="6886575" y="4356100"/>
          <p14:tracePt t="93006" x="6886575" y="4392613"/>
          <p14:tracePt t="93014" x="6877050" y="4438650"/>
          <p14:tracePt t="93021" x="6858000" y="4483100"/>
          <p14:tracePt t="93027" x="6821488" y="4529138"/>
          <p14:tracePt t="93035" x="6794500" y="4565650"/>
          <p14:tracePt t="93042" x="6757988" y="4621213"/>
          <p14:tracePt t="93048" x="6711950" y="4665663"/>
          <p14:tracePt t="93056" x="6657975" y="4738688"/>
          <p14:tracePt t="93062" x="6594475" y="4784725"/>
          <p14:tracePt t="93069" x="6521450" y="4840288"/>
          <p14:tracePt t="93076" x="6438900" y="4903788"/>
          <p14:tracePt t="93083" x="6365875" y="4949825"/>
          <p14:tracePt t="93089" x="6292850" y="4995863"/>
          <p14:tracePt t="93097" x="6246813" y="5022850"/>
          <p14:tracePt t="93105" x="6191250" y="5059363"/>
          <p14:tracePt t="93112" x="6146800" y="5076825"/>
          <p14:tracePt t="93120" x="6110288" y="5095875"/>
          <p14:tracePt t="93125" x="6045200" y="5113338"/>
          <p14:tracePt t="93132" x="5981700" y="5122863"/>
          <p14:tracePt t="93138" x="5908675" y="5149850"/>
          <p14:tracePt t="93146" x="5799138" y="5159375"/>
          <p14:tracePt t="93153" x="5680075" y="5186363"/>
          <p14:tracePt t="93160" x="5580063" y="5205413"/>
          <p14:tracePt t="93168" x="5461000" y="5232400"/>
          <p14:tracePt t="93174" x="5360988" y="5251450"/>
          <p14:tracePt t="93181" x="5241925" y="5278438"/>
          <p14:tracePt t="93187" x="5105400" y="5305425"/>
          <p14:tracePt t="93194" x="4968875" y="5324475"/>
          <p14:tracePt t="93204" x="4840288" y="5341938"/>
          <p14:tracePt t="93209" x="4721225" y="5351463"/>
          <p14:tracePt t="93217" x="4594225" y="5360988"/>
          <p14:tracePt t="93223" x="4475163" y="5360988"/>
          <p14:tracePt t="93230" x="4383088" y="5360988"/>
          <p14:tracePt t="93237" x="4310063" y="5351463"/>
          <p14:tracePt t="93245" x="4265613" y="5341938"/>
          <p14:tracePt t="93251" x="4200525" y="5332413"/>
          <p14:tracePt t="93258" x="4164013" y="5324475"/>
          <p14:tracePt t="93265" x="4119563" y="5295900"/>
          <p14:tracePt t="93273" x="4064000" y="5278438"/>
          <p14:tracePt t="93278" x="4027488" y="5259388"/>
          <p14:tracePt t="93286" x="4000500" y="5251450"/>
          <p14:tracePt t="93292" x="3971925" y="5241925"/>
          <p14:tracePt t="93300" x="3944938" y="5222875"/>
          <p14:tracePt t="93307" x="3917950" y="5214938"/>
          <p14:tracePt t="93314" x="3890963" y="5195888"/>
          <p14:tracePt t="93320" x="3854450" y="5178425"/>
          <p14:tracePt t="93327" x="3825875" y="5149850"/>
          <p14:tracePt t="93336" x="3808413" y="5141913"/>
          <p14:tracePt t="93341" x="3781425" y="5122863"/>
          <p14:tracePt t="93349" x="3762375" y="5095875"/>
          <p14:tracePt t="93355" x="3735388" y="5076825"/>
          <p14:tracePt t="93363" x="3716338" y="5059363"/>
          <p14:tracePt t="93370" x="3698875" y="5022850"/>
          <p14:tracePt t="93377" x="3679825" y="4995863"/>
          <p14:tracePt t="93383" x="3662363" y="4967288"/>
          <p14:tracePt t="93390" x="3643313" y="4949825"/>
          <p14:tracePt t="93398" x="3643313" y="4930775"/>
          <p14:tracePt t="93405" x="3643313" y="4913313"/>
          <p14:tracePt t="93412" x="3635375" y="4903788"/>
          <p14:tracePt t="93426" x="3635375" y="4884738"/>
          <p14:tracePt t="93432" x="3635375" y="4876800"/>
          <p14:tracePt t="93439" x="3635375" y="4857750"/>
          <p14:tracePt t="93447" x="3643313" y="4840288"/>
          <p14:tracePt t="93454" x="3662363" y="4803775"/>
          <p14:tracePt t="93460" x="3716338" y="4738688"/>
          <p14:tracePt t="93467" x="3771900" y="4675188"/>
          <p14:tracePt t="93474" x="3844925" y="4592638"/>
          <p14:tracePt t="93482" x="3908425" y="4519613"/>
          <p14:tracePt t="93488" x="3981450" y="4456113"/>
          <p14:tracePt t="93496" x="4073525" y="4383088"/>
          <p14:tracePt t="93503" x="4173538" y="4329113"/>
          <p14:tracePt t="93509" x="4246563" y="4264025"/>
          <p14:tracePt t="93517" x="4329113" y="4210050"/>
          <p14:tracePt t="93523" x="4419600" y="4173538"/>
          <p14:tracePt t="93530" x="4492625" y="4127500"/>
          <p14:tracePt t="93537" x="4565650" y="4100513"/>
          <p14:tracePt t="93545" x="4648200" y="4073525"/>
          <p14:tracePt t="93552" x="4740275" y="4054475"/>
          <p14:tracePt t="93557" x="4867275" y="4027488"/>
          <p14:tracePt t="93565" x="4986338" y="4017963"/>
          <p14:tracePt t="93571" x="5132388" y="4008438"/>
          <p14:tracePt t="93578" x="5260975" y="4008438"/>
          <p14:tracePt t="93587" x="5397500" y="4008438"/>
          <p14:tracePt t="93594" x="5516563" y="4017963"/>
          <p14:tracePt t="93601" x="5607050" y="4044950"/>
          <p14:tracePt t="93607" x="5689600" y="4054475"/>
          <p14:tracePt t="93614" x="5753100" y="4073525"/>
          <p14:tracePt t="93623" x="5799138" y="4081463"/>
          <p14:tracePt t="93629" x="5826125" y="4100513"/>
          <p14:tracePt t="93637" x="5854700" y="4100513"/>
          <p14:tracePt t="93642" x="5854700" y="4110038"/>
          <p14:tracePt t="93649" x="5862638" y="4110038"/>
          <p14:tracePt t="93656" x="5872163" y="4110038"/>
          <p14:tracePt t="93705" x="5872163" y="4117975"/>
          <p14:tracePt t="93727" x="5872163" y="4127500"/>
          <p14:tracePt t="93740" x="5872163" y="4137025"/>
          <p14:tracePt t="93768" x="5872163" y="4146550"/>
          <p14:tracePt t="93774" x="5872163" y="4154488"/>
          <p14:tracePt t="93782" x="5872163" y="4164013"/>
          <p14:tracePt t="93788" x="5872163" y="4191000"/>
          <p14:tracePt t="93797" x="5872163" y="4200525"/>
          <p14:tracePt t="93803" x="5872163" y="4227513"/>
          <p14:tracePt t="93809" x="5872163" y="4237038"/>
          <p14:tracePt t="93817" x="5872163" y="4256088"/>
          <p14:tracePt t="93824" x="5872163" y="4264025"/>
          <p14:tracePt t="93831" x="5872163" y="4283075"/>
          <p14:tracePt t="93837" x="5872163" y="4292600"/>
          <p14:tracePt t="93845" x="5872163" y="4300538"/>
          <p14:tracePt t="93851" x="5872163" y="4310063"/>
          <p14:tracePt t="93865" x="5872163" y="4319588"/>
          <p14:tracePt t="93871" x="5872163" y="4329113"/>
          <p14:tracePt t="93887" x="5872163" y="4337050"/>
          <p14:tracePt t="93894" x="5872163" y="4346575"/>
          <p14:tracePt t="93902" x="5872163" y="4356100"/>
          <p14:tracePt t="93908" x="5872163" y="4365625"/>
          <p14:tracePt t="93915" x="5872163" y="4373563"/>
          <p14:tracePt t="93929" x="5872163" y="4383088"/>
          <p14:tracePt t="93943" x="5872163" y="4392613"/>
          <p14:tracePt t="93956" x="5872163" y="4402138"/>
          <p14:tracePt t="93964" x="5872163" y="4410075"/>
          <p14:tracePt t="93976" x="5872163" y="4419600"/>
          <p14:tracePt t="93992" x="5872163" y="4429125"/>
          <p14:tracePt t="94005" x="5872163" y="4438650"/>
          <p14:tracePt t="94013" x="5872163" y="4446588"/>
          <p14:tracePt t="94020" x="5881688" y="4456113"/>
          <p14:tracePt t="94027" x="5881688" y="4465638"/>
          <p14:tracePt t="94034" x="5891213" y="4475163"/>
          <p14:tracePt t="94039" x="5899150" y="4475163"/>
          <p14:tracePt t="94047" x="5908675" y="4483100"/>
          <p14:tracePt t="94054" x="5918200" y="4502150"/>
          <p14:tracePt t="94068" x="5935663" y="4511675"/>
          <p14:tracePt t="94074" x="5945188" y="4529138"/>
          <p14:tracePt t="94089" x="5964238" y="4538663"/>
          <p14:tracePt t="94097" x="5972175" y="4548188"/>
          <p14:tracePt t="94111" x="5981700" y="4548188"/>
          <p14:tracePt t="94117" x="5991225" y="4556125"/>
          <p14:tracePt t="94131" x="6000750" y="4565650"/>
          <p14:tracePt t="94139" x="6008688" y="4565650"/>
          <p14:tracePt t="94153" x="6018213" y="4575175"/>
          <p14:tracePt t="94159" x="6037263" y="4575175"/>
          <p14:tracePt t="94165" x="6054725" y="4575175"/>
          <p14:tracePt t="94172" x="6091238" y="4575175"/>
          <p14:tracePt t="94179" x="6118225" y="4575175"/>
          <p14:tracePt t="94188" x="6154738" y="4575175"/>
          <p14:tracePt t="94194" x="6191250" y="4575175"/>
          <p14:tracePt t="94201" x="6219825" y="4575175"/>
          <p14:tracePt t="94207" x="6256338" y="4575175"/>
          <p14:tracePt t="94215" x="6283325" y="4575175"/>
          <p14:tracePt t="94221" x="6310313" y="4575175"/>
          <p14:tracePt t="94228" x="6329363" y="4575175"/>
          <p14:tracePt t="94237" x="6337300" y="4575175"/>
          <p14:tracePt t="94243" x="6346825" y="4575175"/>
          <p14:tracePt t="94264" x="6356350" y="4575175"/>
          <p14:tracePt t="94286" x="6365875" y="4575175"/>
          <p14:tracePt t="94299" x="6373813" y="4575175"/>
          <p14:tracePt t="94327" x="6383338" y="4575175"/>
          <p14:tracePt t="94425" x="6383338" y="4584700"/>
          <p14:tracePt t="94445" x="6383338" y="4592638"/>
          <p14:tracePt t="98538" x="6246813" y="4675188"/>
          <p14:tracePt t="98545" x="6000750" y="4775200"/>
          <p14:tracePt t="98552" x="5745163" y="4821238"/>
          <p14:tracePt t="98558" x="5487988" y="4848225"/>
          <p14:tracePt t="98565" x="5334000" y="4848225"/>
          <p14:tracePt t="98572" x="5195888" y="4848225"/>
          <p14:tracePt t="98579" x="5114925" y="4848225"/>
          <p14:tracePt t="98586" x="5022850" y="4848225"/>
          <p14:tracePt t="98593" x="4959350" y="4840288"/>
          <p14:tracePt t="98600" x="4903788" y="4840288"/>
          <p14:tracePt t="98607" x="4857750" y="4840288"/>
          <p14:tracePt t="98614" x="4813300" y="4840288"/>
          <p14:tracePt t="98621" x="4776788" y="4840288"/>
          <p14:tracePt t="98627" x="4748213" y="4840288"/>
          <p14:tracePt t="98635" x="4721225" y="4840288"/>
          <p14:tracePt t="98642" x="4694238" y="4840288"/>
          <p14:tracePt t="98649" x="4675188" y="4840288"/>
          <p14:tracePt t="98656" x="4657725" y="4840288"/>
          <p14:tracePt t="98670" x="4638675" y="4840288"/>
          <p14:tracePt t="98678" x="4630738" y="4840288"/>
          <p14:tracePt t="98685" x="4621213" y="4848225"/>
          <p14:tracePt t="98691" x="4611688" y="4848225"/>
          <p14:tracePt t="98698" x="4602163" y="4848225"/>
          <p14:tracePt t="98704" x="4584700" y="4857750"/>
          <p14:tracePt t="98712" x="4584700" y="4867275"/>
          <p14:tracePt t="98719" x="4565650" y="4876800"/>
          <p14:tracePt t="98726" x="4548188" y="4884738"/>
          <p14:tracePt t="98735" x="4538663" y="4894263"/>
          <p14:tracePt t="98740" x="4521200" y="4903788"/>
          <p14:tracePt t="98748" x="4511675" y="4903788"/>
          <p14:tracePt t="98754" x="4511675" y="4913313"/>
          <p14:tracePt t="98769" x="4502150" y="4913313"/>
          <p14:tracePt t="98775" x="4492625" y="4913313"/>
          <p14:tracePt t="98803" x="4484688" y="4913313"/>
          <p14:tracePt t="98810" x="4484688" y="4922838"/>
          <p14:tracePt t="98824" x="4475163" y="4930775"/>
          <p14:tracePt t="98832" x="4465638" y="4940300"/>
          <p14:tracePt t="98838" x="4465638" y="4949825"/>
          <p14:tracePt t="98846" x="4465638" y="4967288"/>
          <p14:tracePt t="98852" x="4465638" y="4995863"/>
          <p14:tracePt t="98859" x="4465638" y="5032375"/>
          <p14:tracePt t="98866" x="4465638" y="5059363"/>
          <p14:tracePt t="98874" x="4475163" y="5086350"/>
          <p14:tracePt t="98880" x="4475163" y="5132388"/>
          <p14:tracePt t="98886" x="4475163" y="5149850"/>
          <p14:tracePt t="98893" x="4484688" y="5186363"/>
          <p14:tracePt t="98902" x="4492625" y="5222875"/>
          <p14:tracePt t="98907" x="4502150" y="5251450"/>
          <p14:tracePt t="98914" x="4511675" y="5287963"/>
          <p14:tracePt t="98921" x="4521200" y="5314950"/>
          <p14:tracePt t="98928" x="4521200" y="5332413"/>
          <p14:tracePt t="98936" x="4529138" y="5360988"/>
          <p14:tracePt t="98943" x="4538663" y="5378450"/>
          <p14:tracePt t="98950" x="4538663" y="5397500"/>
          <p14:tracePt t="98970" x="4548188" y="5434013"/>
          <p14:tracePt t="98977" x="4557713" y="5441950"/>
          <p14:tracePt t="98985" x="4565650" y="5441950"/>
          <p14:tracePt t="98992" x="4565650" y="5461000"/>
          <p14:tracePt t="98998" x="4575175" y="5470525"/>
          <p14:tracePt t="99005" x="4584700" y="5470525"/>
          <p14:tracePt t="99013" x="4602163" y="5487988"/>
          <p14:tracePt t="99019" x="4621213" y="5497513"/>
          <p14:tracePt t="99027" x="4657725" y="5514975"/>
          <p14:tracePt t="99035" x="4694238" y="5524500"/>
          <p14:tracePt t="99041" x="4740275" y="5534025"/>
          <p14:tracePt t="99047" x="4784725" y="5543550"/>
          <p14:tracePt t="99054" x="4849813" y="5543550"/>
          <p14:tracePt t="99062" x="4922838" y="5543550"/>
          <p14:tracePt t="99069" x="4976813" y="5543550"/>
          <p14:tracePt t="99075" x="5022850" y="5543550"/>
          <p14:tracePt t="99083" x="5049838" y="5534025"/>
          <p14:tracePt t="99088" x="5086350" y="5534025"/>
          <p14:tracePt t="99096" x="5105400" y="5524500"/>
          <p14:tracePt t="99103" x="5132388" y="5514975"/>
          <p14:tracePt t="99110" x="5151438" y="5507038"/>
          <p14:tracePt t="99118" x="5168900" y="5497513"/>
          <p14:tracePt t="99123" x="5195888" y="5478463"/>
          <p14:tracePt t="99132" x="5232400" y="5461000"/>
          <p14:tracePt t="99138" x="5297488" y="5405438"/>
          <p14:tracePt t="99146" x="5378450" y="5341938"/>
          <p14:tracePt t="99152" x="5507038" y="5232400"/>
          <p14:tracePt t="99159" x="5616575" y="5122863"/>
          <p14:tracePt t="99169" x="5699125" y="5032375"/>
          <p14:tracePt t="99174" x="5753100" y="4976813"/>
          <p14:tracePt t="99181" x="5772150" y="4949825"/>
          <p14:tracePt t="99187" x="5789613" y="4930775"/>
          <p14:tracePt t="99195" x="5789613" y="4922838"/>
          <p14:tracePt t="99202" x="5789613" y="4903788"/>
          <p14:tracePt t="99230" x="5789613" y="4894263"/>
          <p14:tracePt t="99244" x="5789613" y="4884738"/>
          <p14:tracePt t="99284" x="5772150" y="4876800"/>
          <p14:tracePt t="99292" x="5735638" y="4848225"/>
          <p14:tracePt t="99299" x="5670550" y="4811713"/>
          <p14:tracePt t="99306" x="5597525" y="4757738"/>
          <p14:tracePt t="99314" x="5516563" y="4711700"/>
          <p14:tracePt t="99320" x="5443538" y="4657725"/>
          <p14:tracePt t="99328" x="5397500" y="4611688"/>
          <p14:tracePt t="99335" x="5360988" y="4584700"/>
          <p14:tracePt t="99341" x="5334000" y="4565650"/>
          <p14:tracePt t="99348" x="5305425" y="4556125"/>
          <p14:tracePt t="99354" x="5278438" y="4529138"/>
          <p14:tracePt t="99362" x="5268913" y="4519613"/>
          <p14:tracePt t="99368" x="5241925" y="4502150"/>
          <p14:tracePt t="99376" x="5214938" y="4492625"/>
          <p14:tracePt t="99383" x="5205413" y="4483100"/>
          <p14:tracePt t="99390" x="5178425" y="4475163"/>
          <p14:tracePt t="99397" x="5151438" y="4465638"/>
          <p14:tracePt t="99404" x="5122863" y="4465638"/>
          <p14:tracePt t="99410" x="5095875" y="4465638"/>
          <p14:tracePt t="99419" x="5068888" y="4456113"/>
          <p14:tracePt t="99425" x="5041900" y="4446588"/>
          <p14:tracePt t="99433" x="5013325" y="4446588"/>
          <p14:tracePt t="99439" x="4995863" y="4438650"/>
          <p14:tracePt t="99446" x="4976813" y="4438650"/>
          <p14:tracePt t="99453" x="4949825" y="4438650"/>
          <p14:tracePt t="99459" x="4913313" y="4438650"/>
          <p14:tracePt t="99467" x="4867275" y="4438650"/>
          <p14:tracePt t="99474" x="4794250" y="4446588"/>
          <p14:tracePt t="99481" x="4730750" y="4456113"/>
          <p14:tracePt t="99487" x="4657725" y="4456113"/>
          <p14:tracePt t="99495" x="4611688" y="4475163"/>
          <p14:tracePt t="99502" x="4565650" y="4483100"/>
          <p14:tracePt t="99508" x="4521200" y="4483100"/>
          <p14:tracePt t="99516" x="4484688" y="4483100"/>
          <p14:tracePt t="99524" x="4448175" y="4502150"/>
          <p14:tracePt t="99530" x="4411663" y="4511675"/>
          <p14:tracePt t="99537" x="4392613" y="4519613"/>
          <p14:tracePt t="99544" x="4365625" y="4529138"/>
          <p14:tracePt t="99551" x="4346575" y="4548188"/>
          <p14:tracePt t="99558" x="4338638" y="4556125"/>
          <p14:tracePt t="99565" x="4310063" y="4565650"/>
          <p14:tracePt t="99572" x="4292600" y="4584700"/>
          <p14:tracePt t="99579" x="4273550" y="4602163"/>
          <p14:tracePt t="99586" x="4256088" y="4629150"/>
          <p14:tracePt t="99593" x="4229100" y="4665663"/>
          <p14:tracePt t="99599" x="4192588" y="4702175"/>
          <p14:tracePt t="99606" x="4173538" y="4738688"/>
          <p14:tracePt t="99613" x="4164013" y="4775200"/>
          <p14:tracePt t="99621" x="4146550" y="4803775"/>
          <p14:tracePt t="99628" x="4127500" y="4821238"/>
          <p14:tracePt t="99636" x="4110038" y="4848225"/>
          <p14:tracePt t="99642" x="4090988" y="4884738"/>
          <p14:tracePt t="99648" x="4083050" y="4903788"/>
          <p14:tracePt t="99655" x="4064000" y="4940300"/>
          <p14:tracePt t="99663" x="4064000" y="4967288"/>
          <p14:tracePt t="99669" x="4054475" y="4995863"/>
          <p14:tracePt t="99677" x="4044950" y="5022850"/>
          <p14:tracePt t="99684" x="4037013" y="5049838"/>
          <p14:tracePt t="99690" x="4037013" y="5068888"/>
          <p14:tracePt t="99697" x="4037013" y="5105400"/>
          <p14:tracePt t="99704" x="4037013" y="5132388"/>
          <p14:tracePt t="99711" x="4037013" y="5159375"/>
          <p14:tracePt t="99718" x="4037013" y="5186363"/>
          <p14:tracePt t="99726" x="4037013" y="5205413"/>
          <p14:tracePt t="99735" x="4044950" y="5232400"/>
          <p14:tracePt t="99740" x="4054475" y="5259388"/>
          <p14:tracePt t="99746" x="4064000" y="5278438"/>
          <p14:tracePt t="99754" x="4083050" y="5295900"/>
          <p14:tracePt t="99761" x="4100513" y="5324475"/>
          <p14:tracePt t="99768" x="4119563" y="5341938"/>
          <p14:tracePt t="99774" x="4127500" y="5360988"/>
          <p14:tracePt t="99781" x="4146550" y="5387975"/>
          <p14:tracePt t="99787" x="4173538" y="5405438"/>
          <p14:tracePt t="99795" x="4200525" y="5424488"/>
          <p14:tracePt t="99802" x="4219575" y="5441950"/>
          <p14:tracePt t="99808" x="4246563" y="5470525"/>
          <p14:tracePt t="99816" x="4273550" y="5487988"/>
          <p14:tracePt t="99824" x="4283075" y="5497513"/>
          <p14:tracePt t="99830" x="4310063" y="5514975"/>
          <p14:tracePt t="99837" x="4319588" y="5524500"/>
          <p14:tracePt t="99845" x="4319588" y="5534025"/>
          <p14:tracePt t="99852" x="4338638" y="5534025"/>
          <p14:tracePt t="99858" x="4346575" y="5543550"/>
          <p14:tracePt t="99865" x="4346575" y="5551488"/>
          <p14:tracePt t="99872" x="4365625" y="5551488"/>
          <p14:tracePt t="99878" x="4375150" y="5561013"/>
          <p14:tracePt t="99885" x="4392613" y="5570538"/>
          <p14:tracePt t="99893" x="4411663" y="5588000"/>
          <p14:tracePt t="99900" x="4429125" y="5597525"/>
          <p14:tracePt t="99907" x="4456113" y="5607050"/>
          <p14:tracePt t="99914" x="4484688" y="5624513"/>
          <p14:tracePt t="99921" x="4502150" y="5634038"/>
          <p14:tracePt t="99929" x="4521200" y="5643563"/>
          <p14:tracePt t="99935" x="4538663" y="5653088"/>
          <p14:tracePt t="99948" x="4548188" y="5661025"/>
          <p14:tracePt t="99956" x="4557713" y="5661025"/>
          <p14:tracePt t="99963" x="4565650" y="5661025"/>
          <p14:tracePt t="99970" x="4584700" y="5670550"/>
          <p14:tracePt t="99977" x="4594225" y="5670550"/>
          <p14:tracePt t="99985" x="4602163" y="5670550"/>
          <p14:tracePt t="99991" x="4621213" y="5670550"/>
          <p14:tracePt t="99998" x="4648200" y="5680075"/>
          <p14:tracePt t="100004" x="4675188" y="5680075"/>
          <p14:tracePt t="100012" x="4711700" y="5680075"/>
          <p14:tracePt t="100019" x="4748213" y="5680075"/>
          <p14:tracePt t="100026" x="4767263" y="5680075"/>
          <p14:tracePt t="100035" x="4813300" y="5670550"/>
          <p14:tracePt t="100040" x="4867275" y="5643563"/>
          <p14:tracePt t="100047" x="4903788" y="5624513"/>
          <p14:tracePt t="100055" x="4932363" y="5616575"/>
          <p14:tracePt t="100061" x="4959350" y="5607050"/>
          <p14:tracePt t="100068" x="4986338" y="5597525"/>
          <p14:tracePt t="100075" x="4995863" y="5588000"/>
          <p14:tracePt t="100082" x="5013325" y="5580063"/>
          <p14:tracePt t="100088" x="5022850" y="5580063"/>
          <p14:tracePt t="100096" x="5022850" y="5570538"/>
          <p14:tracePt t="100109" x="5032375" y="5570538"/>
          <p14:tracePt t="100131" x="5041900" y="5561013"/>
          <p14:tracePt t="100159" x="5049838" y="5551488"/>
          <p14:tracePt t="100179" x="5059363" y="5551488"/>
          <p14:tracePt t="100194" x="5068888" y="5551488"/>
          <p14:tracePt t="100201" x="5078413" y="5551488"/>
          <p14:tracePt t="100208" x="5078413" y="5543550"/>
          <p14:tracePt t="100222" x="5086350" y="5534025"/>
          <p14:tracePt t="100229" x="5095875" y="5534025"/>
          <p14:tracePt t="100256" x="5105400" y="5534025"/>
          <p14:tracePt t="100270" x="5114925" y="5534025"/>
          <p14:tracePt t="100284" x="5122863" y="5534025"/>
          <p14:tracePt t="101954" x="5378450" y="5534025"/>
          <p14:tracePt t="101961" x="5781675" y="5478463"/>
          <p14:tracePt t="101968" x="6210300" y="5441950"/>
          <p14:tracePt t="101975" x="6584950" y="5387975"/>
          <p14:tracePt t="101982" x="6923088" y="5351463"/>
          <p14:tracePt t="101989" x="7251700" y="5332413"/>
          <p14:tracePt t="101997" x="7524750" y="5332413"/>
          <p14:tracePt t="102003" x="7789863" y="5332413"/>
          <p14:tracePt t="102011" x="8035925" y="5332413"/>
          <p14:tracePt t="102018" x="8228013" y="5351463"/>
          <p14:tracePt t="102024" x="8393113" y="5378450"/>
          <p14:tracePt t="102031" x="8529638" y="5397500"/>
          <p14:tracePt t="102038" x="8648700" y="5434013"/>
          <p14:tracePt t="102045" x="8739188" y="5461000"/>
          <p14:tracePt t="102052" x="8821738" y="5507038"/>
          <p14:tracePt t="102058" x="8867775" y="5543550"/>
          <p14:tracePt t="102068" x="8904288" y="5588000"/>
          <p14:tracePt t="102073" x="8931275" y="5624513"/>
          <p14:tracePt t="102080" x="8940800" y="5643563"/>
          <p14:tracePt t="102088" x="8940800" y="5670550"/>
          <p14:tracePt t="102094" x="8940800" y="5697538"/>
          <p14:tracePt t="102101" x="8940800" y="5716588"/>
          <p14:tracePt t="102703" x="8885238" y="5734050"/>
          <p14:tracePt t="102709" x="8804275" y="5770563"/>
          <p14:tracePt t="102717" x="8739188" y="5789613"/>
          <p14:tracePt t="102723" x="8666163" y="5799138"/>
          <p14:tracePt t="102729" x="8593138" y="5826125"/>
          <p14:tracePt t="102737" x="8502650" y="5843588"/>
          <p14:tracePt t="102743" x="8439150" y="5862638"/>
          <p14:tracePt t="102751" x="8393113" y="5872163"/>
          <p14:tracePt t="102758" x="8347075" y="5881688"/>
          <p14:tracePt t="102764" x="8310563" y="5881688"/>
          <p14:tracePt t="102772" x="8283575" y="5881688"/>
          <p14:tracePt t="102778" x="8264525" y="5881688"/>
          <p14:tracePt t="102786" x="8237538" y="5881688"/>
          <p14:tracePt t="102793" x="8220075" y="5881688"/>
          <p14:tracePt t="102801" x="8191500" y="5889625"/>
          <p14:tracePt t="102807" x="8174038" y="5889625"/>
          <p14:tracePt t="102813" x="8137525" y="5899150"/>
          <p14:tracePt t="102821" x="8108950" y="5899150"/>
          <p14:tracePt t="102828" x="8091488" y="5908675"/>
          <p14:tracePt t="102835" x="8064500" y="5908675"/>
          <p14:tracePt t="102842" x="8027988" y="5918200"/>
          <p14:tracePt t="102849" x="8018463" y="5918200"/>
          <p14:tracePt t="102855" x="7991475" y="5926138"/>
          <p14:tracePt t="102862" x="7981950" y="5926138"/>
          <p14:tracePt t="102868" x="7972425" y="5935663"/>
          <p14:tracePt t="102876" x="7962900" y="5935663"/>
          <p14:tracePt t="102892" x="7954963" y="5935663"/>
          <p14:tracePt t="102898" x="7945438" y="5935663"/>
          <p14:tracePt t="103954" x="8035925" y="5954713"/>
          <p14:tracePt t="103962" x="8247063" y="5981700"/>
          <p14:tracePt t="103969" x="8466138" y="5991225"/>
          <p14:tracePt t="103976" x="8658225" y="6008688"/>
          <p14:tracePt t="103983" x="8785225" y="6018213"/>
          <p14:tracePt t="103989" x="8904288" y="6018213"/>
          <p14:tracePt t="103997" x="9023350" y="6018213"/>
          <p14:tracePt t="104004" x="9105900" y="6008688"/>
          <p14:tracePt t="104010" x="9178925" y="6008688"/>
          <p14:tracePt t="104017" x="9259888" y="5991225"/>
          <p14:tracePt t="104024" x="9315450" y="5991225"/>
          <p14:tracePt t="104033" x="9378950" y="5991225"/>
          <p14:tracePt t="104039" x="9424988" y="5991225"/>
          <p14:tracePt t="104045" x="9471025" y="5991225"/>
          <p14:tracePt t="104052" x="9515475" y="5991225"/>
          <p14:tracePt t="104059" x="9544050" y="5991225"/>
          <p14:tracePt t="104067" x="9571038" y="5991225"/>
          <p14:tracePt t="104074" x="9580563" y="5991225"/>
          <p14:tracePt t="104082" x="9588500" y="5991225"/>
          <p14:tracePt t="104163" x="9598025" y="5991225"/>
          <p14:tracePt t="105670" x="9625013" y="5981700"/>
          <p14:tracePt t="105677" x="9661525" y="5954713"/>
          <p14:tracePt t="105683" x="9698038" y="5908675"/>
          <p14:tracePt t="105691" x="9772650" y="5826125"/>
          <p14:tracePt t="105698" x="9853613" y="5734050"/>
          <p14:tracePt t="105704" x="9982200" y="5580063"/>
          <p14:tracePt t="105712" x="10128250" y="5368925"/>
          <p14:tracePt t="105718" x="10237788" y="5149850"/>
          <p14:tracePt t="105725" x="10364788" y="4940300"/>
          <p14:tracePt t="105733" x="10447338" y="4775200"/>
          <p14:tracePt t="105739" x="10547350" y="4621213"/>
          <p14:tracePt t="105748" x="10621963" y="4502150"/>
          <p14:tracePt t="105754" x="10666413" y="4383088"/>
          <p14:tracePt t="105761" x="10702925" y="4292600"/>
          <p14:tracePt t="105768" x="10721975" y="4210050"/>
          <p14:tracePt t="105775" x="10731500" y="4173538"/>
          <p14:tracePt t="105782" x="10731500" y="4154488"/>
          <p14:tracePt t="105788" x="10731500" y="4137025"/>
          <p14:tracePt t="105802" x="10721975" y="4127500"/>
          <p14:tracePt t="105809" x="10721975" y="4117975"/>
          <p14:tracePt t="105824" x="10712450" y="4110038"/>
          <p14:tracePt t="105830" x="10702925" y="4110038"/>
          <p14:tracePt t="105837" x="10685463" y="4090988"/>
          <p14:tracePt t="105844" x="10658475" y="4073525"/>
          <p14:tracePt t="105852" x="10612438" y="4054475"/>
          <p14:tracePt t="105858" x="10547350" y="4008438"/>
          <p14:tracePt t="105866" x="10466388" y="3954463"/>
          <p14:tracePt t="105873" x="10374313" y="3898900"/>
          <p14:tracePt t="105879" x="10283825" y="3835400"/>
          <p14:tracePt t="105886" x="10174288" y="3779838"/>
          <p14:tracePt t="105894" x="10082213" y="3735388"/>
          <p14:tracePt t="105901" x="10018713" y="3706813"/>
          <p14:tracePt t="105907" x="9936163" y="3679825"/>
          <p14:tracePt t="105916" x="9872663" y="3670300"/>
          <p14:tracePt t="105922" x="9809163" y="3643313"/>
          <p14:tracePt t="105928" x="9763125" y="3633788"/>
          <p14:tracePt t="105935" x="9717088" y="3625850"/>
          <p14:tracePt t="105942" x="9644063" y="3616325"/>
          <p14:tracePt t="105951" x="9561513" y="3606800"/>
          <p14:tracePt t="105957" x="9507538" y="3606800"/>
          <p14:tracePt t="105964" x="9434513" y="3597275"/>
          <p14:tracePt t="105970" x="9369425" y="3597275"/>
          <p14:tracePt t="105977" x="9305925" y="3589338"/>
          <p14:tracePt t="105984" x="9278938" y="3589338"/>
          <p14:tracePt t="105992" x="9251950" y="3579813"/>
          <p14:tracePt t="105999" x="9242425" y="3579813"/>
          <p14:tracePt t="106005" x="9215438" y="3579813"/>
          <p14:tracePt t="106012" x="9205913" y="3579813"/>
          <p14:tracePt t="106019" x="9186863" y="3579813"/>
          <p14:tracePt t="106026" x="9150350" y="3579813"/>
          <p14:tracePt t="106033" x="9132888" y="3579813"/>
          <p14:tracePt t="106039" x="9086850" y="3579813"/>
          <p14:tracePt t="106049" x="9023350" y="3597275"/>
          <p14:tracePt t="106054" x="8959850" y="3606800"/>
          <p14:tracePt t="106062" x="8894763" y="3625850"/>
          <p14:tracePt t="106068" x="8848725" y="3643313"/>
          <p14:tracePt t="106075" x="8785225" y="3670300"/>
          <p14:tracePt t="106083" x="8748713" y="3670300"/>
          <p14:tracePt t="106089" x="8731250" y="3689350"/>
          <p14:tracePt t="106096" x="8694738" y="3706813"/>
          <p14:tracePt t="106103" x="8658225" y="3725863"/>
          <p14:tracePt t="106110" x="8593138" y="3762375"/>
          <p14:tracePt t="106116" x="8529638" y="3789363"/>
          <p14:tracePt t="106124" x="8466138" y="3825875"/>
          <p14:tracePt t="106130" x="8393113" y="3871913"/>
          <p14:tracePt t="106138" x="8329613" y="3898900"/>
          <p14:tracePt t="106146" x="8264525" y="3935413"/>
          <p14:tracePt t="106152" x="8220075" y="3954463"/>
          <p14:tracePt t="106159" x="8191500" y="3971925"/>
          <p14:tracePt t="106166" x="8174038" y="3971925"/>
          <p14:tracePt t="106174" x="8154988" y="3981450"/>
          <p14:tracePt t="106180" x="8137525" y="3990975"/>
          <p14:tracePt t="106187" x="8137525" y="4000500"/>
          <p14:tracePt t="106194" x="8128000" y="4000500"/>
          <p14:tracePt t="106208" x="8118475" y="4000500"/>
          <p14:tracePt t="106222" x="8118475" y="4008438"/>
          <p14:tracePt t="106228" x="8101013" y="4027488"/>
          <p14:tracePt t="106234" x="8091488" y="4044950"/>
          <p14:tracePt t="106243" x="8072438" y="4054475"/>
          <p14:tracePt t="106250" x="8064500" y="4090988"/>
          <p14:tracePt t="106256" x="8054975" y="4127500"/>
          <p14:tracePt t="106264" x="8054975" y="4146550"/>
          <p14:tracePt t="106270" x="8054975" y="4191000"/>
          <p14:tracePt t="106277" x="8054975" y="4227513"/>
          <p14:tracePt t="106284" x="8054975" y="4256088"/>
          <p14:tracePt t="106292" x="8054975" y="4292600"/>
          <p14:tracePt t="106300" x="8054975" y="4329113"/>
          <p14:tracePt t="106305" x="8054975" y="4356100"/>
          <p14:tracePt t="106313" x="8054975" y="4383088"/>
          <p14:tracePt t="106320" x="8064500" y="4402138"/>
          <p14:tracePt t="106327" x="8064500" y="4429125"/>
          <p14:tracePt t="106333" x="8072438" y="4446588"/>
          <p14:tracePt t="106341" x="8081963" y="4465638"/>
          <p14:tracePt t="106349" x="8091488" y="4483100"/>
          <p14:tracePt t="106355" x="8101013" y="4492625"/>
          <p14:tracePt t="106362" x="8108950" y="4502150"/>
          <p14:tracePt t="106368" x="8118475" y="4519613"/>
          <p14:tracePt t="106376" x="8137525" y="4529138"/>
          <p14:tracePt t="106383" x="8147050" y="4548188"/>
          <p14:tracePt t="106389" x="8164513" y="4556125"/>
          <p14:tracePt t="106397" x="8183563" y="4575175"/>
          <p14:tracePt t="106403" x="8191500" y="4584700"/>
          <p14:tracePt t="106410" x="8210550" y="4602163"/>
          <p14:tracePt t="106417" x="8237538" y="4611688"/>
          <p14:tracePt t="106424" x="8247063" y="4621213"/>
          <p14:tracePt t="106431" x="8264525" y="4638675"/>
          <p14:tracePt t="106439" x="8283575" y="4657725"/>
          <p14:tracePt t="106445" x="8310563" y="4657725"/>
          <p14:tracePt t="106452" x="8320088" y="4675188"/>
          <p14:tracePt t="106459" x="8337550" y="4684713"/>
          <p14:tracePt t="106467" x="8356600" y="4702175"/>
          <p14:tracePt t="106474" x="8366125" y="4702175"/>
          <p14:tracePt t="106483" x="8393113" y="4711700"/>
          <p14:tracePt t="106488" x="8410575" y="4730750"/>
          <p14:tracePt t="106495" x="8420100" y="4738688"/>
          <p14:tracePt t="106500" x="8439150" y="4748213"/>
          <p14:tracePt t="106508" x="8447088" y="4757738"/>
          <p14:tracePt t="106516" x="8475663" y="4757738"/>
          <p14:tracePt t="106522" x="8493125" y="4767263"/>
          <p14:tracePt t="106528" x="8512175" y="4775200"/>
          <p14:tracePt t="106535" x="8548688" y="4775200"/>
          <p14:tracePt t="106544" x="8593138" y="4784725"/>
          <p14:tracePt t="106551" x="8639175" y="4784725"/>
          <p14:tracePt t="106558" x="8685213" y="4784725"/>
          <p14:tracePt t="106566" x="8731250" y="4784725"/>
          <p14:tracePt t="106572" x="8775700" y="4775200"/>
          <p14:tracePt t="106579" x="8812213" y="4767263"/>
          <p14:tracePt t="106585" x="8840788" y="4767263"/>
          <p14:tracePt t="106592" x="8848725" y="4757738"/>
          <p14:tracePt t="106607" x="8858250" y="4757738"/>
          <p14:tracePt t="106620" x="8867775" y="4757738"/>
          <p14:tracePt t="108328" x="9050338" y="4721225"/>
          <p14:tracePt t="108333" x="9424988" y="4648200"/>
          <p14:tracePt t="108341" x="9744075" y="4592638"/>
          <p14:tracePt t="108348" x="9972675" y="4548188"/>
          <p14:tracePt t="108354" x="10118725" y="4519613"/>
          <p14:tracePt t="108361" x="10255250" y="4511675"/>
          <p14:tracePt t="108368" x="10356850" y="4502150"/>
          <p14:tracePt t="108375" x="10437813" y="4475163"/>
          <p14:tracePt t="108382" x="10493375" y="4465638"/>
          <p14:tracePt t="108389" x="10520363" y="4456113"/>
          <p14:tracePt t="108397" x="10547350" y="4446588"/>
          <p14:tracePt t="108403" x="10556875" y="4446588"/>
          <p14:tracePt t="108409" x="10575925" y="4446588"/>
          <p14:tracePt t="126087" x="10237788" y="4419600"/>
          <p14:tracePt t="126093" x="9653588" y="4337050"/>
          <p14:tracePt t="126100" x="9040813" y="4200525"/>
          <p14:tracePt t="126108" x="8393113" y="4073525"/>
          <p14:tracePt t="126115" x="7662863" y="3908425"/>
          <p14:tracePt t="126122" x="6831013" y="3670300"/>
          <p14:tracePt t="126128" x="5981700" y="3460750"/>
          <p14:tracePt t="126136" x="5086350" y="3168650"/>
          <p14:tracePt t="126143" x="4256088" y="2886075"/>
          <p14:tracePt t="126149" x="3452813" y="2601913"/>
          <p14:tracePt t="126158" x="2667000" y="2246313"/>
          <p14:tracePt t="126163" x="2000250" y="1871663"/>
          <p14:tracePt t="126170" x="1406525" y="1489075"/>
          <p14:tracePt t="126177" x="949325" y="1095375"/>
          <p14:tracePt t="126185" x="593725" y="720725"/>
          <p14:tracePt t="126192" x="355600" y="338138"/>
          <p14:tracePt t="126197" x="209550" y="26988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B8C93-CA8A-4A06-A003-4133D5A24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DRAM Timing Illustration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E546-B5A7-4FE6-9115-05AC1C2AF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F54D2-32DC-4595-8DF4-A5B8C2B7B6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63" r="5500" b="29037"/>
          <a:stretch/>
        </p:blipFill>
        <p:spPr>
          <a:xfrm>
            <a:off x="2933698" y="2179861"/>
            <a:ext cx="8912861" cy="472893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62BF0D8-39E1-41EE-A481-BB04404D7A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64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851"/>
    </mc:Choice>
    <mc:Fallback xmlns="">
      <p:transition spd="slow" advTm="177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7" x="5032375" y="2365375"/>
          <p14:tracePt t="274" x="4932363" y="2355850"/>
          <p14:tracePt t="281" x="4813300" y="2328863"/>
          <p14:tracePt t="288" x="4703763" y="2319338"/>
          <p14:tracePt t="294" x="4621213" y="2309813"/>
          <p14:tracePt t="302" x="4548188" y="2309813"/>
          <p14:tracePt t="309" x="4465638" y="2301875"/>
          <p14:tracePt t="316" x="4419600" y="2301875"/>
          <p14:tracePt t="323" x="4375150" y="2292350"/>
          <p14:tracePt t="331" x="4329113" y="2292350"/>
          <p14:tracePt t="338" x="4302125" y="2292350"/>
          <p14:tracePt t="346" x="4273550" y="2292350"/>
          <p14:tracePt t="352" x="4229100" y="2292350"/>
          <p14:tracePt t="359" x="4200525" y="2292350"/>
          <p14:tracePt t="365" x="4156075" y="2292350"/>
          <p14:tracePt t="373" x="4090988" y="2292350"/>
          <p14:tracePt t="381" x="4044950" y="2292350"/>
          <p14:tracePt t="387" x="4017963" y="2292350"/>
          <p14:tracePt t="394" x="3981450" y="2292350"/>
          <p14:tracePt t="400" x="3954463" y="2282825"/>
          <p14:tracePt t="408" x="3927475" y="2282825"/>
          <p14:tracePt t="414" x="3908425" y="2282825"/>
          <p14:tracePt t="429" x="3890963" y="2273300"/>
          <p14:tracePt t="449" x="3881438" y="2273300"/>
          <p14:tracePt t="464" x="3871913" y="2273300"/>
          <p14:tracePt t="498" x="3862388" y="2273300"/>
          <p14:tracePt t="513" x="3854450" y="2273300"/>
          <p14:tracePt t="541" x="3854450" y="2265363"/>
          <p14:tracePt t="1652" x="4000500" y="2255838"/>
          <p14:tracePt t="1658" x="4246563" y="2236788"/>
          <p14:tracePt t="1665" x="4465638" y="2219325"/>
          <p14:tracePt t="1672" x="4630738" y="2209800"/>
          <p14:tracePt t="1680" x="4784725" y="2209800"/>
          <p14:tracePt t="1686" x="4932363" y="2200275"/>
          <p14:tracePt t="1693" x="5049838" y="2200275"/>
          <p14:tracePt t="1700" x="5159375" y="2200275"/>
          <p14:tracePt t="1707" x="5268913" y="2182813"/>
          <p14:tracePt t="1714" x="5387975" y="2182813"/>
          <p14:tracePt t="1722" x="5497513" y="2182813"/>
          <p14:tracePt t="1730" x="5616575" y="2182813"/>
          <p14:tracePt t="1736" x="5735638" y="2192338"/>
          <p14:tracePt t="1743" x="5835650" y="2200275"/>
          <p14:tracePt t="1749" x="5918200" y="2209800"/>
          <p14:tracePt t="1756" x="5991225" y="2219325"/>
          <p14:tracePt t="1764" x="6045200" y="2219325"/>
          <p14:tracePt t="1770" x="6118225" y="2219325"/>
          <p14:tracePt t="1777" x="6173788" y="2228850"/>
          <p14:tracePt t="1784" x="6227763" y="2228850"/>
          <p14:tracePt t="1792" x="6273800" y="2236788"/>
          <p14:tracePt t="1798" x="6319838" y="2236788"/>
          <p14:tracePt t="1805" x="6365875" y="2236788"/>
          <p14:tracePt t="1814" x="6410325" y="2236788"/>
          <p14:tracePt t="1820" x="6475413" y="2236788"/>
          <p14:tracePt t="1828" x="6529388" y="2236788"/>
          <p14:tracePt t="1834" x="6621463" y="2236788"/>
          <p14:tracePt t="1841" x="6675438" y="2236788"/>
          <p14:tracePt t="1848" x="6748463" y="2236788"/>
          <p14:tracePt t="1854" x="6813550" y="2236788"/>
          <p14:tracePt t="1862" x="6867525" y="2236788"/>
          <p14:tracePt t="1869" x="6904038" y="2236788"/>
          <p14:tracePt t="1876" x="6950075" y="2236788"/>
          <p14:tracePt t="1882" x="6967538" y="2236788"/>
          <p14:tracePt t="1889" x="7004050" y="2236788"/>
          <p14:tracePt t="1897" x="7032625" y="2236788"/>
          <p14:tracePt t="1903" x="7059613" y="2236788"/>
          <p14:tracePt t="1910" x="7086600" y="2236788"/>
          <p14:tracePt t="1918" x="7113588" y="2236788"/>
          <p14:tracePt t="1925" x="7150100" y="2236788"/>
          <p14:tracePt t="1931" x="7169150" y="2236788"/>
          <p14:tracePt t="1938" x="7196138" y="2236788"/>
          <p14:tracePt t="1947" x="7223125" y="2236788"/>
          <p14:tracePt t="1953" x="7232650" y="2236788"/>
          <p14:tracePt t="1965" x="7242175" y="2236788"/>
          <p14:tracePt t="1981" x="7251700" y="2236788"/>
          <p14:tracePt t="2001" x="7259638" y="2236788"/>
          <p14:tracePt t="2023" x="7269163" y="2236788"/>
          <p14:tracePt t="2037" x="7278688" y="2236788"/>
          <p14:tracePt t="6115" x="7232650" y="2246313"/>
          <p14:tracePt t="6121" x="7159625" y="2255838"/>
          <p14:tracePt t="6128" x="7077075" y="2255838"/>
          <p14:tracePt t="6135" x="6986588" y="2273300"/>
          <p14:tracePt t="6142" x="6867525" y="2282825"/>
          <p14:tracePt t="6149" x="6731000" y="2292350"/>
          <p14:tracePt t="6156" x="6602413" y="2309813"/>
          <p14:tracePt t="6164" x="6465888" y="2328863"/>
          <p14:tracePt t="6172" x="6346825" y="2355850"/>
          <p14:tracePt t="6179" x="6227763" y="2374900"/>
          <p14:tracePt t="6184" x="6127750" y="2401888"/>
          <p14:tracePt t="6191" x="6018213" y="2428875"/>
          <p14:tracePt t="6198" x="5918200" y="2447925"/>
          <p14:tracePt t="6205" x="5845175" y="2465388"/>
          <p14:tracePt t="6212" x="5762625" y="2484438"/>
          <p14:tracePt t="6219" x="5708650" y="2492375"/>
          <p14:tracePt t="6226" x="5653088" y="2501900"/>
          <p14:tracePt t="6233" x="5607050" y="2511425"/>
          <p14:tracePt t="6239" x="5543550" y="2520950"/>
          <p14:tracePt t="6247" x="5507038" y="2520950"/>
          <p14:tracePt t="6253" x="5443538" y="2528888"/>
          <p14:tracePt t="6262" x="5387975" y="2547938"/>
          <p14:tracePt t="6269" x="5341938" y="2547938"/>
          <p14:tracePt t="6276" x="5314950" y="2557463"/>
          <p14:tracePt t="6282" x="5278438" y="2565400"/>
          <p14:tracePt t="6290" x="5251450" y="2574925"/>
          <p14:tracePt t="6296" x="5241925" y="2574925"/>
          <p14:tracePt t="6304" x="5224463" y="2584450"/>
          <p14:tracePt t="6311" x="5214938" y="2593975"/>
          <p14:tracePt t="6317" x="5187950" y="2601913"/>
          <p14:tracePt t="6324" x="5168900" y="2601913"/>
          <p14:tracePt t="6331" x="5159375" y="2611438"/>
          <p14:tracePt t="6338" x="5141913" y="2620963"/>
          <p14:tracePt t="6346" x="5122863" y="2638425"/>
          <p14:tracePt t="6352" x="5086350" y="2657475"/>
          <p14:tracePt t="6359" x="5068888" y="2667000"/>
          <p14:tracePt t="6367" x="5032375" y="2684463"/>
          <p14:tracePt t="6373" x="5005388" y="2703513"/>
          <p14:tracePt t="6380" x="4986338" y="2720975"/>
          <p14:tracePt t="6387" x="4959350" y="2730500"/>
          <p14:tracePt t="6395" x="4940300" y="2740025"/>
          <p14:tracePt t="6401" x="4940300" y="2747963"/>
          <p14:tracePt t="6408" x="4922838" y="2747963"/>
          <p14:tracePt t="6422" x="4913313" y="2757488"/>
          <p14:tracePt t="6436" x="4903788" y="2767013"/>
          <p14:tracePt t="6443" x="4895850" y="2767013"/>
          <p14:tracePt t="6450" x="4886325" y="2784475"/>
          <p14:tracePt t="6457" x="4867275" y="2803525"/>
          <p14:tracePt t="6464" x="4849813" y="2840038"/>
          <p14:tracePt t="6471" x="4830763" y="2894013"/>
          <p14:tracePt t="6479" x="4813300" y="2940050"/>
          <p14:tracePt t="6486" x="4794250" y="2995613"/>
          <p14:tracePt t="6492" x="4784725" y="3022600"/>
          <p14:tracePt t="6499" x="4767263" y="3049588"/>
          <p14:tracePt t="6506" x="4757738" y="3078163"/>
          <p14:tracePt t="6512" x="4748213" y="3095625"/>
          <p14:tracePt t="6519" x="4730750" y="3122613"/>
          <p14:tracePt t="6526" x="4721225" y="3151188"/>
          <p14:tracePt t="6533" x="4721225" y="3168650"/>
          <p14:tracePt t="6540" x="4703763" y="3205163"/>
          <p14:tracePt t="6548" x="4694238" y="3241675"/>
          <p14:tracePt t="6554" x="4657725" y="3287713"/>
          <p14:tracePt t="6562" x="4638675" y="3351213"/>
          <p14:tracePt t="6569" x="4621213" y="3406775"/>
          <p14:tracePt t="6576" x="4602163" y="3451225"/>
          <p14:tracePt t="6582" x="4594225" y="3497263"/>
          <p14:tracePt t="6590" x="4584700" y="3533775"/>
          <p14:tracePt t="6598" x="4565650" y="3560763"/>
          <p14:tracePt t="6603" x="4557713" y="3579813"/>
          <p14:tracePt t="6611" x="4548188" y="3597275"/>
          <p14:tracePt t="6618" x="4548188" y="3616325"/>
          <p14:tracePt t="6624" x="4538663" y="3633788"/>
          <p14:tracePt t="6631" x="4538663" y="3652838"/>
          <p14:tracePt t="6639" x="4538663" y="3679825"/>
          <p14:tracePt t="6646" x="4538663" y="3716338"/>
          <p14:tracePt t="6653" x="4538663" y="3762375"/>
          <p14:tracePt t="6660" x="4548188" y="3808413"/>
          <p14:tracePt t="6668" x="4575175" y="3889375"/>
          <p14:tracePt t="6674" x="4594225" y="3944938"/>
          <p14:tracePt t="6680" x="4630738" y="4017963"/>
          <p14:tracePt t="6688" x="4667250" y="4081463"/>
          <p14:tracePt t="6696" x="4711700" y="4146550"/>
          <p14:tracePt t="6702" x="4767263" y="4200525"/>
          <p14:tracePt t="6709" x="4830763" y="4256088"/>
          <p14:tracePt t="6715" x="4903788" y="4310063"/>
          <p14:tracePt t="6723" x="5013325" y="4373563"/>
          <p14:tracePt t="6729" x="5122863" y="4446588"/>
          <p14:tracePt t="6737" x="5241925" y="4502150"/>
          <p14:tracePt t="6743" x="5360988" y="4565650"/>
          <p14:tracePt t="6750" x="5470525" y="4621213"/>
          <p14:tracePt t="6757" x="5589588" y="4657725"/>
          <p14:tracePt t="6764" x="5745163" y="4730750"/>
          <p14:tracePt t="6772" x="5945188" y="4767263"/>
          <p14:tracePt t="6779" x="6183313" y="4830763"/>
          <p14:tracePt t="6786" x="6365875" y="4876800"/>
          <p14:tracePt t="6793" x="6511925" y="4894263"/>
          <p14:tracePt t="6800" x="6638925" y="4930775"/>
          <p14:tracePt t="6807" x="6777038" y="4959350"/>
          <p14:tracePt t="6813" x="6894513" y="4986338"/>
          <p14:tracePt t="6820" x="7013575" y="4995863"/>
          <p14:tracePt t="6829" x="7132638" y="5013325"/>
          <p14:tracePt t="6834" x="7259638" y="5032375"/>
          <p14:tracePt t="6840" x="7407275" y="5040313"/>
          <p14:tracePt t="6848" x="7524750" y="5049838"/>
          <p14:tracePt t="6854" x="7643813" y="5076825"/>
          <p14:tracePt t="6863" x="7762875" y="5086350"/>
          <p14:tracePt t="6870" x="7881938" y="5105400"/>
          <p14:tracePt t="6877" x="7981950" y="5113338"/>
          <p14:tracePt t="6883" x="8091488" y="5122863"/>
          <p14:tracePt t="6891" x="8164513" y="5122863"/>
          <p14:tracePt t="6897" x="8210550" y="5132388"/>
          <p14:tracePt t="6904" x="8237538" y="5132388"/>
          <p14:tracePt t="6912" x="8274050" y="5132388"/>
          <p14:tracePt t="6918" x="8310563" y="5132388"/>
          <p14:tracePt t="6925" x="8356600" y="5122863"/>
          <p14:tracePt t="6932" x="8402638" y="5113338"/>
          <p14:tracePt t="6940" x="8466138" y="5105400"/>
          <p14:tracePt t="6946" x="8529638" y="5086350"/>
          <p14:tracePt t="6952" x="8602663" y="5076825"/>
          <p14:tracePt t="6962" x="8648700" y="5059363"/>
          <p14:tracePt t="6967" x="8694738" y="5049838"/>
          <p14:tracePt t="6974" x="8758238" y="5040313"/>
          <p14:tracePt t="6981" x="8804275" y="5032375"/>
          <p14:tracePt t="6988" x="8858250" y="5022850"/>
          <p14:tracePt t="6996" x="8913813" y="5003800"/>
          <p14:tracePt t="7002" x="8996363" y="4995863"/>
          <p14:tracePt t="7009" x="9086850" y="4967288"/>
          <p14:tracePt t="7031" x="9361488" y="4894263"/>
          <p14:tracePt t="7037" x="9434513" y="4857750"/>
          <p14:tracePt t="7044" x="9515475" y="4830763"/>
          <p14:tracePt t="7051" x="9588500" y="4803775"/>
          <p14:tracePt t="7059" x="9671050" y="4767263"/>
          <p14:tracePt t="7065" x="9744075" y="4748213"/>
          <p14:tracePt t="7073" x="9809163" y="4721225"/>
          <p14:tracePt t="7079" x="9853613" y="4711700"/>
          <p14:tracePt t="7086" x="9909175" y="4694238"/>
          <p14:tracePt t="7094" x="9945688" y="4675188"/>
          <p14:tracePt t="7101" x="9963150" y="4665663"/>
          <p14:tracePt t="7107" x="9999663" y="4657725"/>
          <p14:tracePt t="7115" x="10018713" y="4648200"/>
          <p14:tracePt t="7121" x="10036175" y="4638675"/>
          <p14:tracePt t="7128" x="10055225" y="4638675"/>
          <p14:tracePt t="7134" x="10072688" y="4629150"/>
          <p14:tracePt t="7148" x="10091738" y="4621213"/>
          <p14:tracePt t="7178" x="10101263" y="4621213"/>
          <p14:tracePt t="7184" x="10101263" y="4611688"/>
          <p14:tracePt t="7192" x="10109200" y="4611688"/>
          <p14:tracePt t="7198" x="10109200" y="4602163"/>
          <p14:tracePt t="7219" x="10118725" y="4602163"/>
          <p14:tracePt t="7226" x="10118725" y="4592638"/>
          <p14:tracePt t="7240" x="10128250" y="4584700"/>
          <p14:tracePt t="7254" x="10137775" y="4584700"/>
          <p14:tracePt t="7262" x="10137775" y="4575175"/>
          <p14:tracePt t="7296" x="10137775" y="4565650"/>
          <p14:tracePt t="7310" x="10137775" y="4556125"/>
          <p14:tracePt t="7380" x="10128250" y="4556125"/>
          <p14:tracePt t="7394" x="10118725" y="4556125"/>
          <p14:tracePt t="7401" x="10091738" y="4556125"/>
          <p14:tracePt t="7408" x="10072688" y="4556125"/>
          <p14:tracePt t="7414" x="10028238" y="4556125"/>
          <p14:tracePt t="7421" x="9963150" y="4556125"/>
          <p14:tracePt t="7429" x="9863138" y="4548188"/>
          <p14:tracePt t="7435" x="9734550" y="4548188"/>
          <p14:tracePt t="7443" x="9571038" y="4538663"/>
          <p14:tracePt t="7449" x="9361488" y="4511675"/>
          <p14:tracePt t="7457" x="9150350" y="4492625"/>
          <p14:tracePt t="7463" x="8894763" y="4465638"/>
          <p14:tracePt t="7471" x="8602663" y="4410075"/>
          <p14:tracePt t="7478" x="8301038" y="4392613"/>
          <p14:tracePt t="7484" x="8027988" y="4383088"/>
          <p14:tracePt t="7491" x="7780338" y="4365625"/>
          <p14:tracePt t="7498" x="7561263" y="4346575"/>
          <p14:tracePt t="7506" x="7351713" y="4346575"/>
          <p14:tracePt t="7512" x="7142163" y="4346575"/>
          <p14:tracePt t="7519" x="6959600" y="4346575"/>
          <p14:tracePt t="7526" x="6740525" y="4356100"/>
          <p14:tracePt t="7533" x="6548438" y="4365625"/>
          <p14:tracePt t="7539" x="6365875" y="4383088"/>
          <p14:tracePt t="7546" x="6173788" y="4392613"/>
          <p14:tracePt t="7555" x="6045200" y="4392613"/>
          <p14:tracePt t="7562" x="5908675" y="4410075"/>
          <p14:tracePt t="7570" x="5826125" y="4410075"/>
          <p14:tracePt t="7576" x="5735638" y="4410075"/>
          <p14:tracePt t="7583" x="5653088" y="4410075"/>
          <p14:tracePt t="7589" x="5597525" y="4419600"/>
          <p14:tracePt t="7596" x="5543550" y="4419600"/>
          <p14:tracePt t="7603" x="5507038" y="4429125"/>
          <p14:tracePt t="7612" x="5461000" y="4429125"/>
          <p14:tracePt t="7617" x="5434013" y="4429125"/>
          <p14:tracePt t="7623" x="5387975" y="4429125"/>
          <p14:tracePt t="7631" x="5351463" y="4429125"/>
          <p14:tracePt t="7638" x="5305425" y="4429125"/>
          <p14:tracePt t="7644" x="5260975" y="4429125"/>
          <p14:tracePt t="7653" x="5214938" y="4429125"/>
          <p14:tracePt t="7661" x="5187950" y="4419600"/>
          <p14:tracePt t="7667" x="5159375" y="4410075"/>
          <p14:tracePt t="7674" x="5132388" y="4402138"/>
          <p14:tracePt t="7680" x="5122863" y="4392613"/>
          <p14:tracePt t="7687" x="5105400" y="4392613"/>
          <p14:tracePt t="7695" x="5095875" y="4392613"/>
          <p14:tracePt t="7701" x="5095875" y="4383088"/>
          <p14:tracePt t="7709" x="5086350" y="4383088"/>
          <p14:tracePt t="7722" x="5078413" y="4383088"/>
          <p14:tracePt t="7729" x="5078413" y="4373563"/>
          <p14:tracePt t="7772" x="5078413" y="4365625"/>
          <p14:tracePt t="7806" x="5095875" y="4356100"/>
          <p14:tracePt t="7812" x="5132388" y="4356100"/>
          <p14:tracePt t="7820" x="5224463" y="4329113"/>
          <p14:tracePt t="7827" x="5360988" y="4319588"/>
          <p14:tracePt t="7833" x="5524500" y="4292600"/>
          <p14:tracePt t="7840" x="5716588" y="4283075"/>
          <p14:tracePt t="7848" x="5881688" y="4256088"/>
          <p14:tracePt t="7855" x="6045200" y="4227513"/>
          <p14:tracePt t="7862" x="6219825" y="4200525"/>
          <p14:tracePt t="7869" x="6392863" y="4164013"/>
          <p14:tracePt t="7878" x="6594475" y="4117975"/>
          <p14:tracePt t="7883" x="6794500" y="4073525"/>
          <p14:tracePt t="7890" x="6959600" y="4064000"/>
          <p14:tracePt t="7898" x="7123113" y="4027488"/>
          <p14:tracePt t="7903" x="7315200" y="4008438"/>
          <p14:tracePt t="7912" x="7507288" y="4000500"/>
          <p14:tracePt t="7918" x="7689850" y="3981450"/>
          <p14:tracePt t="7925" x="7835900" y="3971925"/>
          <p14:tracePt t="7931" x="7972425" y="3963988"/>
          <p14:tracePt t="7938" x="8128000" y="3944938"/>
          <p14:tracePt t="7948" x="8264525" y="3935413"/>
          <p14:tracePt t="7954" x="8393113" y="3908425"/>
          <p14:tracePt t="7963" x="8529638" y="3898900"/>
          <p14:tracePt t="7968" x="8675688" y="3871913"/>
          <p14:tracePt t="7974" x="8840788" y="3852863"/>
          <p14:tracePt t="7981" x="8986838" y="3816350"/>
          <p14:tracePt t="7988" x="9132888" y="3798888"/>
          <p14:tracePt t="7995" x="9251950" y="3779838"/>
          <p14:tracePt t="8002" x="9388475" y="3752850"/>
          <p14:tracePt t="8009" x="9488488" y="3743325"/>
          <p14:tracePt t="8016" x="9607550" y="3725863"/>
          <p14:tracePt t="8022" x="9690100" y="3725863"/>
          <p14:tracePt t="8029" x="9753600" y="3725863"/>
          <p14:tracePt t="8037" x="9799638" y="3725863"/>
          <p14:tracePt t="8045" x="9836150" y="3725863"/>
          <p14:tracePt t="8051" x="9853613" y="3725863"/>
          <p14:tracePt t="8059" x="9882188" y="3725863"/>
          <p14:tracePt t="8065" x="9890125" y="3725863"/>
          <p14:tracePt t="8072" x="9909175" y="3725863"/>
          <p14:tracePt t="8079" x="9918700" y="3725863"/>
          <p14:tracePt t="8086" x="9936163" y="3725863"/>
          <p14:tracePt t="8093" x="9955213" y="3725863"/>
          <p14:tracePt t="8099" x="9972675" y="3725863"/>
          <p14:tracePt t="8106" x="10009188" y="3735388"/>
          <p14:tracePt t="8113" x="10028238" y="3735388"/>
          <p14:tracePt t="8120" x="10055225" y="3735388"/>
          <p14:tracePt t="8128" x="10072688" y="3743325"/>
          <p14:tracePt t="8133" x="10101263" y="3752850"/>
          <p14:tracePt t="8142" x="10118725" y="3752850"/>
          <p14:tracePt t="8149" x="10128250" y="3762375"/>
          <p14:tracePt t="8157" x="10155238" y="3762375"/>
          <p14:tracePt t="8162" x="10164763" y="3762375"/>
          <p14:tracePt t="8171" x="10182225" y="3771900"/>
          <p14:tracePt t="8177" x="10210800" y="3771900"/>
          <p14:tracePt t="8183" x="10218738" y="3771900"/>
          <p14:tracePt t="8190" x="10247313" y="3771900"/>
          <p14:tracePt t="8197" x="10274300" y="3771900"/>
          <p14:tracePt t="8204" x="10310813" y="3771900"/>
          <p14:tracePt t="8212" x="10347325" y="3779838"/>
          <p14:tracePt t="8219" x="10374313" y="3779838"/>
          <p14:tracePt t="8225" x="10401300" y="3789363"/>
          <p14:tracePt t="8232" x="10429875" y="3789363"/>
          <p14:tracePt t="8238" x="10456863" y="3798888"/>
          <p14:tracePt t="8247" x="10474325" y="3798888"/>
          <p14:tracePt t="8253" x="10483850" y="3798888"/>
          <p14:tracePt t="8275" x="10493375" y="3798888"/>
          <p14:tracePt t="8302" x="10502900" y="3798888"/>
          <p14:tracePt t="9091" x="10291763" y="3798888"/>
          <p14:tracePt t="9098" x="9780588" y="3798888"/>
          <p14:tracePt t="9105" x="9305925" y="3789363"/>
          <p14:tracePt t="9112" x="8794750" y="3771900"/>
          <p14:tracePt t="9119" x="8283575" y="3725863"/>
          <p14:tracePt t="9126" x="7826375" y="3689350"/>
          <p14:tracePt t="9133" x="7370763" y="3652838"/>
          <p14:tracePt t="9141" x="6977063" y="3606800"/>
          <p14:tracePt t="9147" x="6584950" y="3589338"/>
          <p14:tracePt t="9154" x="6191250" y="3589338"/>
          <p14:tracePt t="9162" x="5835650" y="3589338"/>
          <p14:tracePt t="9168" x="5534025" y="3597275"/>
          <p14:tracePt t="9175" x="5214938" y="3652838"/>
          <p14:tracePt t="9182" x="4932363" y="3689350"/>
          <p14:tracePt t="9190" x="4675188" y="3735388"/>
          <p14:tracePt t="9196" x="4475163" y="3762375"/>
          <p14:tracePt t="9203" x="4319588" y="3771900"/>
          <p14:tracePt t="9211" x="4183063" y="3789363"/>
          <p14:tracePt t="9216" x="4083050" y="3789363"/>
          <p14:tracePt t="9223" x="4008438" y="3779838"/>
          <p14:tracePt t="9232" x="3971925" y="3779838"/>
          <p14:tracePt t="9239" x="3935413" y="3771900"/>
          <p14:tracePt t="9245" x="3927475" y="3762375"/>
          <p14:tracePt t="9252" x="3898900" y="3762375"/>
          <p14:tracePt t="9260" x="3890963" y="3762375"/>
          <p14:tracePt t="9266" x="3881438" y="3752850"/>
          <p14:tracePt t="9273" x="3871913" y="3752850"/>
          <p14:tracePt t="11832" x="3917950" y="3798888"/>
          <p14:tracePt t="11838" x="4000500" y="3871913"/>
          <p14:tracePt t="11844" x="4054475" y="3935413"/>
          <p14:tracePt t="11852" x="4100513" y="3990975"/>
          <p14:tracePt t="11860" x="4127500" y="4037013"/>
          <p14:tracePt t="11866" x="4164013" y="4090988"/>
          <p14:tracePt t="11873" x="4183063" y="4127500"/>
          <p14:tracePt t="11880" x="4192588" y="4164013"/>
          <p14:tracePt t="11887" x="4200525" y="4183063"/>
          <p14:tracePt t="11894" x="4210050" y="4200525"/>
          <p14:tracePt t="11902" x="4210050" y="4227513"/>
          <p14:tracePt t="11910" x="4219575" y="4237038"/>
          <p14:tracePt t="11915" x="4219575" y="4256088"/>
          <p14:tracePt t="11922" x="4219575" y="4264025"/>
          <p14:tracePt t="11929" x="4219575" y="4273550"/>
          <p14:tracePt t="11936" x="4219575" y="4283075"/>
          <p14:tracePt t="11943" x="4219575" y="4292600"/>
          <p14:tracePt t="11950" x="4219575" y="4310063"/>
          <p14:tracePt t="12710" x="4090988" y="4310063"/>
          <p14:tracePt t="12718" x="3908425" y="4310063"/>
          <p14:tracePt t="12724" x="3698875" y="4310063"/>
          <p14:tracePt t="12732" x="3543300" y="4310063"/>
          <p14:tracePt t="12738" x="3416300" y="4300538"/>
          <p14:tracePt t="12745" x="3306763" y="4292600"/>
          <p14:tracePt t="12752" x="3232150" y="4292600"/>
          <p14:tracePt t="12760" x="3205163" y="4292600"/>
          <p14:tracePt t="12766" x="3159125" y="4292600"/>
          <p14:tracePt t="12772" x="3132138" y="4292600"/>
          <p14:tracePt t="12779" x="3114675" y="4292600"/>
          <p14:tracePt t="12787" x="3095625" y="4292600"/>
          <p14:tracePt t="12794" x="3078163" y="4292600"/>
          <p14:tracePt t="12801" x="3068638" y="4292600"/>
          <p14:tracePt t="12810" x="3059113" y="4300538"/>
          <p14:tracePt t="12829" x="3049588" y="4300538"/>
          <p14:tracePt t="12850" x="3041650" y="4300538"/>
          <p14:tracePt t="15430" x="3178175" y="4329113"/>
          <p14:tracePt t="15437" x="3470275" y="4383088"/>
          <p14:tracePt t="15443" x="3708400" y="4456113"/>
          <p14:tracePt t="15451" x="3898900" y="4529138"/>
          <p14:tracePt t="15459" x="4037013" y="4584700"/>
          <p14:tracePt t="15466" x="4173538" y="4638675"/>
          <p14:tracePt t="15472" x="4292600" y="4702175"/>
          <p14:tracePt t="15479" x="4402138" y="4775200"/>
          <p14:tracePt t="15486" x="4511675" y="4848225"/>
          <p14:tracePt t="15493" x="4602163" y="4922838"/>
          <p14:tracePt t="15500" x="4684713" y="5003800"/>
          <p14:tracePt t="15508" x="4784725" y="5086350"/>
          <p14:tracePt t="15513" x="4895850" y="5214938"/>
          <p14:tracePt t="15522" x="4986338" y="5341938"/>
          <p14:tracePt t="15527" x="5041900" y="5461000"/>
          <p14:tracePt t="15534" x="5105400" y="5597525"/>
          <p14:tracePt t="15542" x="5151438" y="5707063"/>
          <p14:tracePt t="15548" x="5187950" y="5807075"/>
          <p14:tracePt t="15555" x="5224463" y="5889625"/>
          <p14:tracePt t="15563" x="5241925" y="5954713"/>
          <p14:tracePt t="15570" x="5260975" y="5999163"/>
          <p14:tracePt t="15577" x="5278438" y="6035675"/>
          <p14:tracePt t="15584" x="5287963" y="6064250"/>
          <p14:tracePt t="15592" x="5297488" y="6072188"/>
          <p14:tracePt t="15598" x="5297488" y="6081713"/>
          <p14:tracePt t="15606" x="5305425" y="6091238"/>
          <p14:tracePt t="15662" x="5314950" y="6100763"/>
          <p14:tracePt t="15668" x="5334000" y="6118225"/>
          <p14:tracePt t="15675" x="5351463" y="6145213"/>
          <p14:tracePt t="15682" x="5378450" y="6173788"/>
          <p14:tracePt t="15688" x="5407025" y="6218238"/>
          <p14:tracePt t="15695" x="5434013" y="6264275"/>
          <p14:tracePt t="15702" x="5451475" y="6300788"/>
          <p14:tracePt t="15709" x="5470525" y="6337300"/>
          <p14:tracePt t="15716" x="5480050" y="6364288"/>
          <p14:tracePt t="15723" x="5487988" y="6383338"/>
          <p14:tracePt t="15730" x="5487988" y="6400800"/>
          <p14:tracePt t="15737" x="5497513" y="6400800"/>
          <p14:tracePt t="15744" x="5497513" y="6410325"/>
          <p14:tracePt t="16040" x="5597525" y="6437313"/>
          <p14:tracePt t="16046" x="5726113" y="6473825"/>
          <p14:tracePt t="16054" x="5862638" y="6510338"/>
          <p14:tracePt t="16061" x="5981700" y="6546850"/>
          <p14:tracePt t="16068" x="6073775" y="6565900"/>
          <p14:tracePt t="16075" x="6137275" y="6583363"/>
          <p14:tracePt t="16081" x="6200775" y="6583363"/>
          <p14:tracePt t="16088" x="6227763" y="6592888"/>
          <p14:tracePt t="16096" x="6256338" y="6602413"/>
          <p14:tracePt t="16102" x="6273800" y="6611938"/>
          <p14:tracePt t="16109" x="6283325" y="6619875"/>
          <p14:tracePt t="16117" x="6300788" y="6619875"/>
          <p14:tracePt t="16130" x="6310313" y="6629400"/>
          <p14:tracePt t="16138" x="6319838" y="6629400"/>
          <p14:tracePt t="16166" x="6329363" y="6629400"/>
          <p14:tracePt t="16187" x="6337300" y="6629400"/>
          <p14:tracePt t="16214" x="6346825" y="6629400"/>
          <p14:tracePt t="16319" x="6356350" y="6629400"/>
          <p14:tracePt t="16332" x="6365875" y="6629400"/>
          <p14:tracePt t="16347" x="6392863" y="6629400"/>
          <p14:tracePt t="16354" x="6419850" y="6629400"/>
          <p14:tracePt t="16361" x="6456363" y="6638925"/>
          <p14:tracePt t="16368" x="6521450" y="6648450"/>
          <p14:tracePt t="16375" x="6565900" y="6656388"/>
          <p14:tracePt t="16382" x="6594475" y="6665913"/>
          <p14:tracePt t="16388" x="6630988" y="6675438"/>
          <p14:tracePt t="16396" x="6657975" y="6675438"/>
          <p14:tracePt t="16403" x="6675438" y="6684963"/>
          <p14:tracePt t="16409" x="6694488" y="6684963"/>
          <p14:tracePt t="16416" x="6704013" y="6684963"/>
          <p14:tracePt t="16423" x="6711950" y="6684963"/>
          <p14:tracePt t="16431" x="6721475" y="6684963"/>
          <p14:tracePt t="16438" x="6731000" y="6684963"/>
          <p14:tracePt t="16444" x="6740525" y="6684963"/>
          <p14:tracePt t="16453" x="6767513" y="6684963"/>
          <p14:tracePt t="16459" x="6804025" y="6684963"/>
          <p14:tracePt t="16467" x="6831013" y="6692900"/>
          <p14:tracePt t="16473" x="6877050" y="6692900"/>
          <p14:tracePt t="16480" x="6923088" y="6702425"/>
          <p14:tracePt t="16487" x="6959600" y="6702425"/>
          <p14:tracePt t="16493" x="6986588" y="6702425"/>
          <p14:tracePt t="16501" x="7004050" y="6702425"/>
          <p14:tracePt t="16509" x="7023100" y="6702425"/>
          <p14:tracePt t="16515" x="7032625" y="6702425"/>
          <p14:tracePt t="16535" x="7040563" y="6702425"/>
          <p14:tracePt t="16550" x="7050088" y="6702425"/>
          <p14:tracePt t="16584" x="7059613" y="6702425"/>
          <p14:tracePt t="16599" x="7069138" y="6702425"/>
          <p14:tracePt t="16633" x="7077075" y="6702425"/>
          <p14:tracePt t="16648" x="7086600" y="6702425"/>
          <p14:tracePt t="17122" x="7086600" y="6692900"/>
          <p14:tracePt t="17159" x="7086600" y="6684963"/>
          <p14:tracePt t="17250" x="7086600" y="6675438"/>
          <p14:tracePt t="17270" x="7096125" y="6675438"/>
          <p14:tracePt t="17276" x="7096125" y="6665913"/>
          <p14:tracePt t="17283" x="7105650" y="6665913"/>
          <p14:tracePt t="17297" x="7113588" y="6665913"/>
          <p14:tracePt t="17304" x="7132638" y="6656388"/>
          <p14:tracePt t="17311" x="7150100" y="6648450"/>
          <p14:tracePt t="17318" x="7186613" y="6638925"/>
          <p14:tracePt t="17325" x="7223125" y="6629400"/>
          <p14:tracePt t="17332" x="7242175" y="6629400"/>
          <p14:tracePt t="17339" x="7278688" y="6619875"/>
          <p14:tracePt t="17346" x="7305675" y="6611938"/>
          <p14:tracePt t="17353" x="7324725" y="6602413"/>
          <p14:tracePt t="17361" x="7342188" y="6602413"/>
          <p14:tracePt t="17368" x="7351713" y="6602413"/>
          <p14:tracePt t="17396" x="7361238" y="6602413"/>
          <p14:tracePt t="17409" x="7370763" y="6602413"/>
          <p14:tracePt t="17424" x="7378700" y="6602413"/>
          <p14:tracePt t="17430" x="7388225" y="6602413"/>
          <p14:tracePt t="17439" x="7397750" y="6602413"/>
          <p14:tracePt t="17445" x="7407275" y="6602413"/>
          <p14:tracePt t="17452" x="7415213" y="6602413"/>
          <p14:tracePt t="17459" x="7424738" y="6602413"/>
          <p14:tracePt t="17466" x="7434263" y="6602413"/>
          <p14:tracePt t="17480" x="7443788" y="6602413"/>
          <p14:tracePt t="17487" x="7451725" y="6602413"/>
          <p14:tracePt t="17508" x="7461250" y="6602413"/>
          <p14:tracePt t="17513" x="7470775" y="6602413"/>
          <p14:tracePt t="17550" x="7480300" y="6602413"/>
          <p14:tracePt t="18440" x="7443788" y="6546850"/>
          <p14:tracePt t="18447" x="7378700" y="6456363"/>
          <p14:tracePt t="18454" x="7315200" y="6356350"/>
          <p14:tracePt t="18461" x="7242175" y="6264275"/>
          <p14:tracePt t="18468" x="7196138" y="6173788"/>
          <p14:tracePt t="18475" x="7142163" y="6091238"/>
          <p14:tracePt t="18482" x="7086600" y="6018213"/>
          <p14:tracePt t="18490" x="7040563" y="5972175"/>
          <p14:tracePt t="18497" x="7004050" y="5918200"/>
          <p14:tracePt t="18503" x="6959600" y="5889625"/>
          <p14:tracePt t="18510" x="6923088" y="5843588"/>
          <p14:tracePt t="18517" x="6894513" y="5826125"/>
          <p14:tracePt t="18525" x="6877050" y="5807075"/>
          <p14:tracePt t="18532" x="6850063" y="5789613"/>
          <p14:tracePt t="18539" x="6821488" y="5762625"/>
          <p14:tracePt t="18547" x="6804025" y="5762625"/>
          <p14:tracePt t="18553" x="6784975" y="5743575"/>
          <p14:tracePt t="18559" x="6767513" y="5734050"/>
          <p14:tracePt t="18567" x="6740525" y="5726113"/>
          <p14:tracePt t="18574" x="6740525" y="5716588"/>
          <p14:tracePt t="19881" x="6657975" y="5643563"/>
          <p14:tracePt t="19887" x="6502400" y="5524500"/>
          <p14:tracePt t="19894" x="6356350" y="5360988"/>
          <p14:tracePt t="19902" x="6237288" y="5222875"/>
          <p14:tracePt t="19909" x="6137275" y="5076825"/>
          <p14:tracePt t="19916" x="6081713" y="4959350"/>
          <p14:tracePt t="19924" x="6018213" y="4803775"/>
          <p14:tracePt t="19929" x="5945188" y="4638675"/>
          <p14:tracePt t="19937" x="5908675" y="4492625"/>
          <p14:tracePt t="19958" x="5818188" y="4127500"/>
          <p14:tracePt t="19963" x="5789613" y="4027488"/>
          <p14:tracePt t="19972" x="5781675" y="3954463"/>
          <p14:tracePt t="19977" x="5772150" y="3898900"/>
          <p14:tracePt t="19986" x="5762625" y="3852863"/>
          <p14:tracePt t="19992" x="5753100" y="3835400"/>
          <p14:tracePt t="19999" x="5753100" y="3808413"/>
          <p14:tracePt t="20006" x="5745163" y="3789363"/>
          <p14:tracePt t="20013" x="5745163" y="3779838"/>
          <p14:tracePt t="20021" x="5735638" y="3771900"/>
          <p14:tracePt t="20027" x="5735638" y="3762375"/>
          <p14:tracePt t="20055" x="5726113" y="3762375"/>
          <p14:tracePt t="20070" x="5716588" y="3762375"/>
          <p14:tracePt t="23154" x="5699125" y="3762375"/>
          <p14:tracePt t="23162" x="5670550" y="3752850"/>
          <p14:tracePt t="23167" x="5653088" y="3743325"/>
          <p14:tracePt t="23175" x="5626100" y="3735388"/>
          <p14:tracePt t="23182" x="5607050" y="3725863"/>
          <p14:tracePt t="23190" x="5570538" y="3716338"/>
          <p14:tracePt t="23196" x="5534025" y="3716338"/>
          <p14:tracePt t="23204" x="5487988" y="3706813"/>
          <p14:tracePt t="23210" x="5434013" y="3706813"/>
          <p14:tracePt t="23217" x="5370513" y="3706813"/>
          <p14:tracePt t="23224" x="5297488" y="3706813"/>
          <p14:tracePt t="23231" x="5241925" y="3706813"/>
          <p14:tracePt t="23239" x="5195888" y="3698875"/>
          <p14:tracePt t="23245" x="5159375" y="3698875"/>
          <p14:tracePt t="23252" x="5122863" y="3689350"/>
          <p14:tracePt t="23258" x="5114925" y="3689350"/>
          <p14:tracePt t="23265" x="5095875" y="3689350"/>
          <p14:tracePt t="23294" x="5086350" y="3689350"/>
          <p14:tracePt t="23302" x="5086350" y="3679825"/>
          <p14:tracePt t="23316" x="5078413" y="3679825"/>
          <p14:tracePt t="23336" x="5078413" y="3670300"/>
          <p14:tracePt t="23343" x="5068888" y="3670300"/>
          <p14:tracePt t="24643" x="5095875" y="3652838"/>
          <p14:tracePt t="24650" x="5168900" y="3606800"/>
          <p14:tracePt t="24657" x="5268913" y="3560763"/>
          <p14:tracePt t="24665" x="5387975" y="3506788"/>
          <p14:tracePt t="24672" x="5570538" y="3443288"/>
          <p14:tracePt t="24678" x="5745163" y="3397250"/>
          <p14:tracePt t="24685" x="5881688" y="3378200"/>
          <p14:tracePt t="24692" x="5954713" y="3378200"/>
          <p14:tracePt t="24700" x="6000750" y="3370263"/>
          <p14:tracePt t="24707" x="6045200" y="3370263"/>
          <p14:tracePt t="24713" x="6064250" y="3370263"/>
          <p14:tracePt t="24720" x="6091238" y="3370263"/>
          <p14:tracePt t="24727" x="6118225" y="3370263"/>
          <p14:tracePt t="24733" x="6137275" y="3370263"/>
          <p14:tracePt t="24741" x="6164263" y="3370263"/>
          <p14:tracePt t="24748" x="6173788" y="3370263"/>
          <p14:tracePt t="24757" x="6200775" y="3370263"/>
          <p14:tracePt t="24763" x="6219825" y="3370263"/>
          <p14:tracePt t="24769" x="6246813" y="3370263"/>
          <p14:tracePt t="24777" x="6283325" y="3378200"/>
          <p14:tracePt t="24784" x="6300788" y="3378200"/>
          <p14:tracePt t="24790" x="6329363" y="3378200"/>
          <p14:tracePt t="24797" x="6337300" y="3378200"/>
          <p14:tracePt t="24806" x="6346825" y="3387725"/>
          <p14:tracePt t="24812" x="6356350" y="3387725"/>
          <p14:tracePt t="24832" x="6356350" y="3397250"/>
          <p14:tracePt t="24840" x="6365875" y="3397250"/>
          <p14:tracePt t="24853" x="6365875" y="3406775"/>
          <p14:tracePt t="24861" x="6373813" y="3406775"/>
          <p14:tracePt t="24916" x="6383338" y="3406775"/>
          <p14:tracePt t="24930" x="6392863" y="3406775"/>
          <p14:tracePt t="24937" x="6392863" y="3414713"/>
          <p14:tracePt t="24943" x="6402388" y="3424238"/>
          <p14:tracePt t="24952" x="6429375" y="3433763"/>
          <p14:tracePt t="24958" x="6465888" y="3443288"/>
          <p14:tracePt t="24966" x="6521450" y="3460750"/>
          <p14:tracePt t="24973" x="6611938" y="3479800"/>
          <p14:tracePt t="24979" x="6721475" y="3506788"/>
          <p14:tracePt t="24985" x="6840538" y="3516313"/>
          <p14:tracePt t="24993" x="6940550" y="3533775"/>
          <p14:tracePt t="24999" x="7050088" y="3552825"/>
          <p14:tracePt t="25006" x="7123113" y="3570288"/>
          <p14:tracePt t="25013" x="7186613" y="3579813"/>
          <p14:tracePt t="25022" x="7259638" y="3589338"/>
          <p14:tracePt t="25028" x="7324725" y="3606800"/>
          <p14:tracePt t="25035" x="7378700" y="3606800"/>
          <p14:tracePt t="25041" x="7424738" y="3606800"/>
          <p14:tracePt t="25057" x="7480300" y="3606800"/>
          <p14:tracePt t="25063" x="7516813" y="3606800"/>
          <p14:tracePt t="25071" x="7534275" y="3616325"/>
          <p14:tracePt t="25083" x="7543800" y="3616325"/>
          <p14:tracePt t="25098" x="7553325" y="3616325"/>
          <p14:tracePt t="29009" x="7334250" y="3616325"/>
          <p14:tracePt t="29016" x="6950075" y="3616325"/>
          <p14:tracePt t="29023" x="6594475" y="3616325"/>
          <p14:tracePt t="29029" x="6256338" y="3606800"/>
          <p14:tracePt t="29037" x="5972175" y="3560763"/>
          <p14:tracePt t="29044" x="5745163" y="3524250"/>
          <p14:tracePt t="29051" x="5543550" y="3487738"/>
          <p14:tracePt t="29058" x="5397500" y="3460750"/>
          <p14:tracePt t="29064" x="5260975" y="3424238"/>
          <p14:tracePt t="29071" x="5141913" y="3414713"/>
          <p14:tracePt t="29078" x="5041900" y="3397250"/>
          <p14:tracePt t="29085" x="4922838" y="3397250"/>
          <p14:tracePt t="29092" x="4821238" y="3406775"/>
          <p14:tracePt t="29099" x="4703763" y="3424238"/>
          <p14:tracePt t="29107" x="4594225" y="3451225"/>
          <p14:tracePt t="29113" x="4475163" y="3487738"/>
          <p14:tracePt t="29121" x="4338638" y="3533775"/>
          <p14:tracePt t="29128" x="4219575" y="3579813"/>
          <p14:tracePt t="29134" x="4127500" y="3606800"/>
          <p14:tracePt t="29142" x="4119563" y="3606800"/>
          <p14:tracePt t="30159" x="4119563" y="3633788"/>
          <p14:tracePt t="30166" x="4127500" y="3679825"/>
          <p14:tracePt t="30173" x="4137025" y="3735388"/>
          <p14:tracePt t="30179" x="4146550" y="3762375"/>
          <p14:tracePt t="30187" x="4156075" y="3798888"/>
          <p14:tracePt t="30194" x="4156075" y="3825875"/>
          <p14:tracePt t="30202" x="4156075" y="3844925"/>
          <p14:tracePt t="30208" x="4156075" y="3862388"/>
          <p14:tracePt t="30215" x="4156075" y="3871913"/>
          <p14:tracePt t="30229" x="4156075" y="3881438"/>
          <p14:tracePt t="30249" x="4156075" y="3889375"/>
          <p14:tracePt t="30278" x="4156075" y="3898900"/>
          <p14:tracePt t="31770" x="4265613" y="3871913"/>
          <p14:tracePt t="31779" x="4429125" y="3816350"/>
          <p14:tracePt t="31786" x="4594225" y="3752850"/>
          <p14:tracePt t="31792" x="4767263" y="3706813"/>
          <p14:tracePt t="31799" x="4895850" y="3662363"/>
          <p14:tracePt t="31806" x="5013325" y="3625850"/>
          <p14:tracePt t="31813" x="5114925" y="3606800"/>
          <p14:tracePt t="31821" x="5195888" y="3570288"/>
          <p14:tracePt t="31827" x="5268913" y="3543300"/>
          <p14:tracePt t="31834" x="5324475" y="3524250"/>
          <p14:tracePt t="31842" x="5351463" y="3516313"/>
          <p14:tracePt t="31848" x="5378450" y="3506788"/>
          <p14:tracePt t="31855" x="5407025" y="3497263"/>
          <p14:tracePt t="31862" x="5424488" y="3487738"/>
          <p14:tracePt t="31869" x="5443538" y="3479800"/>
          <p14:tracePt t="31876" x="5470525" y="3470275"/>
          <p14:tracePt t="31883" x="5487988" y="3451225"/>
          <p14:tracePt t="31890" x="5507038" y="3443288"/>
          <p14:tracePt t="31897" x="5524500" y="3443288"/>
          <p14:tracePt t="31905" x="5543550" y="3433763"/>
          <p14:tracePt t="31911" x="5561013" y="3424238"/>
          <p14:tracePt t="31920" x="5570538" y="3406775"/>
          <p14:tracePt t="31925" x="5589588" y="3406775"/>
          <p14:tracePt t="31932" x="5607050" y="3397250"/>
          <p14:tracePt t="31946" x="5616575" y="3387725"/>
          <p14:tracePt t="31954" x="5626100" y="3387725"/>
          <p14:tracePt t="31971" x="5626100" y="3378200"/>
          <p14:tracePt t="31982" x="5634038" y="3378200"/>
          <p14:tracePt t="31988" x="5643563" y="3370263"/>
          <p14:tracePt t="32004" x="5653088" y="3370263"/>
          <p14:tracePt t="32009" x="5662613" y="3360738"/>
          <p14:tracePt t="32022" x="5680075" y="3351213"/>
          <p14:tracePt t="32030" x="5708650" y="3341688"/>
          <p14:tracePt t="32037" x="5726113" y="3333750"/>
          <p14:tracePt t="32044" x="5762625" y="3314700"/>
          <p14:tracePt t="32050" x="5781675" y="3305175"/>
          <p14:tracePt t="32057" x="5799138" y="3305175"/>
          <p14:tracePt t="32065" x="5808663" y="3297238"/>
          <p14:tracePt t="32072" x="5818188" y="3297238"/>
          <p14:tracePt t="32079" x="5818188" y="3287713"/>
          <p14:tracePt t="32093" x="5826125" y="3287713"/>
          <p14:tracePt t="32100" x="5835650" y="3287713"/>
          <p14:tracePt t="32107" x="5835650" y="3278188"/>
          <p14:tracePt t="32113" x="5862638" y="3268663"/>
          <p14:tracePt t="32121" x="5881688" y="3260725"/>
          <p14:tracePt t="32128" x="5918200" y="3241675"/>
          <p14:tracePt t="32135" x="5945188" y="3232150"/>
          <p14:tracePt t="32142" x="5972175" y="3224213"/>
          <p14:tracePt t="32149" x="5981700" y="3224213"/>
          <p14:tracePt t="32156" x="5991225" y="3214688"/>
          <p14:tracePt t="32163" x="6000750" y="3214688"/>
          <p14:tracePt t="32170" x="6000750" y="3205163"/>
          <p14:tracePt t="32198" x="6008688" y="3205163"/>
          <p14:tracePt t="32414" x="6000750" y="3205163"/>
          <p14:tracePt t="32421" x="5991225" y="3205163"/>
          <p14:tracePt t="32428" x="5972175" y="3214688"/>
          <p14:tracePt t="32436" x="5954713" y="3224213"/>
          <p14:tracePt t="32441" x="5935663" y="3224213"/>
          <p14:tracePt t="32449" x="5908675" y="3232150"/>
          <p14:tracePt t="32456" x="5881688" y="3241675"/>
          <p14:tracePt t="32463" x="5872163" y="3251200"/>
          <p14:tracePt t="32470" x="5854700" y="3251200"/>
          <p14:tracePt t="32478" x="5845175" y="3251200"/>
          <p14:tracePt t="32499" x="5835650" y="3251200"/>
          <p14:tracePt t="32505" x="5826125" y="3251200"/>
          <p14:tracePt t="32520" x="5818188" y="3251200"/>
          <p14:tracePt t="32533" x="5808663" y="3251200"/>
          <p14:tracePt t="32553" x="5808663" y="3260725"/>
          <p14:tracePt t="32569" x="5799138" y="3260725"/>
          <p14:tracePt t="32583" x="5789613" y="3260725"/>
          <p14:tracePt t="32645" x="5789613" y="3268663"/>
          <p14:tracePt t="32667" x="5789613" y="3278188"/>
          <p14:tracePt t="32681" x="5799138" y="3287713"/>
          <p14:tracePt t="32686" x="5808663" y="3305175"/>
          <p14:tracePt t="32693" x="5818188" y="3314700"/>
          <p14:tracePt t="32704" x="5826125" y="3324225"/>
          <p14:tracePt t="32708" x="5835650" y="3351213"/>
          <p14:tracePt t="32714" x="5845175" y="3351213"/>
          <p14:tracePt t="32722" x="5845175" y="3370263"/>
          <p14:tracePt t="32729" x="5854700" y="3378200"/>
          <p14:tracePt t="32736" x="5862638" y="3387725"/>
          <p14:tracePt t="32742" x="5862638" y="3397250"/>
          <p14:tracePt t="32749" x="5872163" y="3414713"/>
          <p14:tracePt t="32756" x="5872163" y="3424238"/>
          <p14:tracePt t="32771" x="5872163" y="3433763"/>
          <p14:tracePt t="32786" x="5872163" y="3443288"/>
          <p14:tracePt t="32792" x="5872163" y="3451225"/>
          <p14:tracePt t="32800" x="5872163" y="3460750"/>
          <p14:tracePt t="32806" x="5872163" y="3470275"/>
          <p14:tracePt t="32820" x="5872163" y="3487738"/>
          <p14:tracePt t="32833" x="5872163" y="3497263"/>
          <p14:tracePt t="32841" x="5872163" y="3506788"/>
          <p14:tracePt t="32848" x="5872163" y="3516313"/>
          <p14:tracePt t="32854" x="5854700" y="3524250"/>
          <p14:tracePt t="32863" x="5835650" y="3552825"/>
          <p14:tracePt t="32870" x="5818188" y="3570288"/>
          <p14:tracePt t="32877" x="5781675" y="3570288"/>
          <p14:tracePt t="32883" x="5745163" y="3589338"/>
          <p14:tracePt t="32889" x="5699125" y="3606800"/>
          <p14:tracePt t="32897" x="5653088" y="3606800"/>
          <p14:tracePt t="32903" x="5607050" y="3606800"/>
          <p14:tracePt t="32912" x="5570538" y="3606800"/>
          <p14:tracePt t="32918" x="5553075" y="3606800"/>
          <p14:tracePt t="32924" x="5524500" y="3606800"/>
          <p14:tracePt t="32932" x="5516563" y="3597275"/>
          <p14:tracePt t="32938" x="5497513" y="3597275"/>
          <p14:tracePt t="32946" x="5487988" y="3589338"/>
          <p14:tracePt t="32954" x="5480050" y="3589338"/>
          <p14:tracePt t="32967" x="5470525" y="3589338"/>
          <p14:tracePt t="32973" x="5470525" y="3579813"/>
          <p14:tracePt t="32981" x="5451475" y="3579813"/>
          <p14:tracePt t="32987" x="5443538" y="3579813"/>
          <p14:tracePt t="32995" x="5424488" y="3579813"/>
          <p14:tracePt t="33003" x="5414963" y="3579813"/>
          <p14:tracePt t="33009" x="5397500" y="3579813"/>
          <p14:tracePt t="33015" x="5378450" y="3579813"/>
          <p14:tracePt t="33022" x="5370513" y="3579813"/>
          <p14:tracePt t="33029" x="5351463" y="3579813"/>
          <p14:tracePt t="33044" x="5324475" y="3579813"/>
          <p14:tracePt t="33050" x="5314950" y="3579813"/>
          <p14:tracePt t="33058" x="5287963" y="3579813"/>
          <p14:tracePt t="33065" x="5268913" y="3579813"/>
          <p14:tracePt t="33071" x="5241925" y="3579813"/>
          <p14:tracePt t="33079" x="5214938" y="3579813"/>
          <p14:tracePt t="33086" x="5187950" y="3589338"/>
          <p14:tracePt t="33092" x="5151438" y="3606800"/>
          <p14:tracePt t="33100" x="5114925" y="3616325"/>
          <p14:tracePt t="33106" x="5068888" y="3633788"/>
          <p14:tracePt t="33113" x="5022850" y="3652838"/>
          <p14:tracePt t="33121" x="4968875" y="3679825"/>
          <p14:tracePt t="33128" x="4922838" y="3698875"/>
          <p14:tracePt t="33133" x="4867275" y="3716338"/>
          <p14:tracePt t="33142" x="4840288" y="3716338"/>
          <p14:tracePt t="33148" x="4803775" y="3735388"/>
          <p14:tracePt t="33155" x="4776788" y="3752850"/>
          <p14:tracePt t="33163" x="4748213" y="3752850"/>
          <p14:tracePt t="33170" x="4730750" y="3762375"/>
          <p14:tracePt t="33176" x="4703763" y="3771900"/>
          <p14:tracePt t="33183" x="4694238" y="3779838"/>
          <p14:tracePt t="33190" x="4684713" y="3789363"/>
          <p14:tracePt t="33198" x="4667250" y="3789363"/>
          <p14:tracePt t="33204" x="4657725" y="3789363"/>
          <p14:tracePt t="33211" x="4648200" y="3798888"/>
          <p14:tracePt t="33220" x="4638675" y="3808413"/>
          <p14:tracePt t="33225" x="4621213" y="3816350"/>
          <p14:tracePt t="33232" x="4602163" y="3825875"/>
          <p14:tracePt t="33246" x="4594225" y="3825875"/>
          <p14:tracePt t="33253" x="4584700" y="3825875"/>
          <p14:tracePt t="33260" x="4584700" y="3835400"/>
          <p14:tracePt t="33269" x="4575175" y="3835400"/>
          <p14:tracePt t="33274" x="4565650" y="3835400"/>
          <p14:tracePt t="33303" x="4557713" y="3835400"/>
          <p14:tracePt t="33316" x="4548188" y="3835400"/>
          <p14:tracePt t="33352" x="4538663" y="3835400"/>
          <p14:tracePt t="33366" x="4529138" y="3835400"/>
          <p14:tracePt t="33435" x="4548188" y="3825875"/>
          <p14:tracePt t="33442" x="4594225" y="3825875"/>
          <p14:tracePt t="33448" x="4638675" y="3816350"/>
          <p14:tracePt t="33456" x="4757738" y="3798888"/>
          <p14:tracePt t="33463" x="4895850" y="3789363"/>
          <p14:tracePt t="33471" x="5041900" y="3743325"/>
          <p14:tracePt t="33477" x="5232400" y="3706813"/>
          <p14:tracePt t="33483" x="5407025" y="3670300"/>
          <p14:tracePt t="33491" x="5534025" y="3643313"/>
          <p14:tracePt t="33498" x="5670550" y="3606800"/>
          <p14:tracePt t="33504" x="5789613" y="3570288"/>
          <p14:tracePt t="33512" x="5881688" y="3552825"/>
          <p14:tracePt t="33520" x="5945188" y="3524250"/>
          <p14:tracePt t="33525" x="6000750" y="3497263"/>
          <p14:tracePt t="33532" x="6027738" y="3487738"/>
          <p14:tracePt t="33539" x="6064250" y="3479800"/>
          <p14:tracePt t="33546" x="6091238" y="3470275"/>
          <p14:tracePt t="33553" x="6110288" y="3460750"/>
          <p14:tracePt t="33562" x="6127750" y="3451225"/>
          <p14:tracePt t="33570" x="6137275" y="3451225"/>
          <p14:tracePt t="33582" x="6146800" y="3451225"/>
          <p14:tracePt t="33588" x="6146800" y="3443288"/>
          <p14:tracePt t="33603" x="6146800" y="3433763"/>
          <p14:tracePt t="33652" x="6146800" y="3424238"/>
          <p14:tracePt t="33672" x="6146800" y="3414713"/>
          <p14:tracePt t="33714" x="6137275" y="3406775"/>
          <p14:tracePt t="33728" x="6137275" y="3397250"/>
          <p14:tracePt t="33735" x="6127750" y="3397250"/>
          <p14:tracePt t="33757" x="6118225" y="3397250"/>
          <p14:tracePt t="33763" x="6110288" y="3387725"/>
          <p14:tracePt t="33785" x="6100763" y="3378200"/>
          <p14:tracePt t="33792" x="6091238" y="3378200"/>
          <p14:tracePt t="33799" x="6081713" y="3378200"/>
          <p14:tracePt t="33805" x="6073775" y="3378200"/>
          <p14:tracePt t="33812" x="6064250" y="3370263"/>
          <p14:tracePt t="33820" x="6064250" y="3360738"/>
          <p14:tracePt t="33827" x="6054725" y="3360738"/>
          <p14:tracePt t="33834" x="6037263" y="3351213"/>
          <p14:tracePt t="33847" x="6027738" y="3351213"/>
          <p14:tracePt t="33855" x="6018213" y="3341688"/>
          <p14:tracePt t="33862" x="6008688" y="3333750"/>
          <p14:tracePt t="33869" x="5991225" y="3333750"/>
          <p14:tracePt t="33876" x="5964238" y="3324225"/>
          <p14:tracePt t="33883" x="5945188" y="3314700"/>
          <p14:tracePt t="33890" x="5935663" y="3305175"/>
          <p14:tracePt t="33897" x="5927725" y="3305175"/>
          <p14:tracePt t="33904" x="5908675" y="3297238"/>
          <p14:tracePt t="33918" x="5899150" y="3287713"/>
          <p14:tracePt t="33924" x="5891213" y="3278188"/>
          <p14:tracePt t="33953" x="5872163" y="3260725"/>
          <p14:tracePt t="33959" x="5872163" y="3251200"/>
          <p14:tracePt t="33967" x="5862638" y="3251200"/>
          <p14:tracePt t="33973" x="5862638" y="3241675"/>
          <p14:tracePt t="33981" x="5862638" y="3232150"/>
          <p14:tracePt t="33987" x="5854700" y="3232150"/>
          <p14:tracePt t="34002" x="5854700" y="3224213"/>
          <p14:tracePt t="34008" x="5854700" y="3214688"/>
          <p14:tracePt t="34015" x="5845175" y="3205163"/>
          <p14:tracePt t="34021" x="5835650" y="3187700"/>
          <p14:tracePt t="34028" x="5835650" y="3178175"/>
          <p14:tracePt t="34036" x="5826125" y="3159125"/>
          <p14:tracePt t="34043" x="5818188" y="3141663"/>
          <p14:tracePt t="34051" x="5818188" y="3132138"/>
          <p14:tracePt t="34058" x="5818188" y="3114675"/>
          <p14:tracePt t="34065" x="5808663" y="3105150"/>
          <p14:tracePt t="34071" x="5808663" y="3086100"/>
          <p14:tracePt t="34079" x="5799138" y="3078163"/>
          <p14:tracePt t="34092" x="5799138" y="3059113"/>
          <p14:tracePt t="34113" x="5799138" y="3049588"/>
          <p14:tracePt t="34121" x="5799138" y="3041650"/>
          <p14:tracePt t="34133" x="5799138" y="3032125"/>
          <p14:tracePt t="34141" x="5799138" y="3022600"/>
          <p14:tracePt t="34155" x="5799138" y="3013075"/>
          <p14:tracePt t="34170" x="5799138" y="3005138"/>
          <p14:tracePt t="34177" x="5799138" y="2995613"/>
          <p14:tracePt t="34203" x="5799138" y="2986088"/>
          <p14:tracePt t="34219" x="5799138" y="2976563"/>
          <p14:tracePt t="34253" x="5799138" y="2968625"/>
          <p14:tracePt t="34268" x="5799138" y="2959100"/>
          <p14:tracePt t="34274" x="5808663" y="2959100"/>
          <p14:tracePt t="34294" x="5818188" y="2959100"/>
          <p14:tracePt t="34302" x="5818188" y="2949575"/>
          <p14:tracePt t="34309" x="5826125" y="2940050"/>
          <p14:tracePt t="34315" x="5854700" y="2930525"/>
          <p14:tracePt t="34322" x="5872163" y="2930525"/>
          <p14:tracePt t="34330" x="5918200" y="2922588"/>
          <p14:tracePt t="34336" x="5945188" y="2903538"/>
          <p14:tracePt t="34343" x="5981700" y="2886075"/>
          <p14:tracePt t="34351" x="6018213" y="2867025"/>
          <p14:tracePt t="34358" x="6054725" y="2849563"/>
          <p14:tracePt t="34364" x="6091238" y="2830513"/>
          <p14:tracePt t="34371" x="6110288" y="2820988"/>
          <p14:tracePt t="34378" x="6146800" y="2803525"/>
          <p14:tracePt t="34386" x="6183313" y="2784475"/>
          <p14:tracePt t="34392" x="6210300" y="2767013"/>
          <p14:tracePt t="34400" x="6227763" y="2767013"/>
          <p14:tracePt t="34406" x="6256338" y="2757488"/>
          <p14:tracePt t="34413" x="6264275" y="2747963"/>
          <p14:tracePt t="34427" x="6273800" y="2747963"/>
          <p14:tracePt t="34434" x="6273800" y="2740025"/>
          <p14:tracePt t="34449" x="6283325" y="2740025"/>
          <p14:tracePt t="34463" x="6292850" y="2740025"/>
          <p14:tracePt t="34596" x="6292850" y="2747963"/>
          <p14:tracePt t="34630" x="6292850" y="2757488"/>
          <p14:tracePt t="34652" x="6292850" y="2767013"/>
          <p14:tracePt t="34757" x="6292850" y="2776538"/>
          <p14:tracePt t="34958" x="6292850" y="2784475"/>
          <p14:tracePt t="34972" x="6283325" y="2784475"/>
          <p14:tracePt t="34980" x="6273800" y="2784475"/>
          <p14:tracePt t="34993" x="6246813" y="2794000"/>
          <p14:tracePt t="35002" x="6227763" y="2794000"/>
          <p14:tracePt t="35008" x="6191250" y="2803525"/>
          <p14:tracePt t="35014" x="6173788" y="2803525"/>
          <p14:tracePt t="35021" x="6137275" y="2803525"/>
          <p14:tracePt t="35028" x="6100763" y="2813050"/>
          <p14:tracePt t="35036" x="6054725" y="2813050"/>
          <p14:tracePt t="35043" x="6000750" y="2820988"/>
          <p14:tracePt t="35050" x="5935663" y="2820988"/>
          <p14:tracePt t="35057" x="5862638" y="2820988"/>
          <p14:tracePt t="35063" x="5799138" y="2830513"/>
          <p14:tracePt t="35071" x="5745163" y="2849563"/>
          <p14:tracePt t="35078" x="5708650" y="2857500"/>
          <p14:tracePt t="35085" x="5670550" y="2857500"/>
          <p14:tracePt t="35092" x="5662613" y="2857500"/>
          <p14:tracePt t="35098" x="5653088" y="2857500"/>
          <p14:tracePt t="35105" x="5643563" y="2857500"/>
          <p14:tracePt t="35133" x="5634038" y="2857500"/>
          <p14:tracePt t="35148" x="5626100" y="2857500"/>
          <p14:tracePt t="35196" x="5626100" y="2867025"/>
          <p14:tracePt t="35203" x="5643563" y="2876550"/>
          <p14:tracePt t="35210" x="5662613" y="2894013"/>
          <p14:tracePt t="35218" x="5689600" y="2922588"/>
          <p14:tracePt t="35223" x="5716588" y="2949575"/>
          <p14:tracePt t="35232" x="5745163" y="2976563"/>
          <p14:tracePt t="35238" x="5762625" y="2986088"/>
          <p14:tracePt t="35247" x="5781675" y="3013075"/>
          <p14:tracePt t="35252" x="5799138" y="3041650"/>
          <p14:tracePt t="35259" x="5826125" y="3059113"/>
          <p14:tracePt t="35266" x="5826125" y="3078163"/>
          <p14:tracePt t="35273" x="5835650" y="3095625"/>
          <p14:tracePt t="35280" x="5845175" y="3095625"/>
          <p14:tracePt t="35287" x="5854700" y="3095625"/>
          <p14:tracePt t="35294" x="5854700" y="3105150"/>
          <p14:tracePt t="35308" x="5854700" y="3114675"/>
          <p14:tracePt t="35322" x="5854700" y="3122613"/>
          <p14:tracePt t="35351" x="5854700" y="3132138"/>
          <p14:tracePt t="35365" x="5854700" y="3141663"/>
          <p14:tracePt t="35399" x="5854700" y="3151188"/>
          <p14:tracePt t="35490" x="5845175" y="3151188"/>
          <p14:tracePt t="35512" x="5845175" y="3141663"/>
          <p14:tracePt t="35525" x="5835650" y="3132138"/>
          <p14:tracePt t="35546" x="5826125" y="3132138"/>
          <p14:tracePt t="36881" x="5826125" y="3122613"/>
          <p14:tracePt t="36894" x="5826125" y="3114675"/>
          <p14:tracePt t="36916" x="5826125" y="3105150"/>
          <p14:tracePt t="36943" x="5826125" y="3095625"/>
          <p14:tracePt t="36964" x="5826125" y="3086100"/>
          <p14:tracePt t="36984" x="5835650" y="3086100"/>
          <p14:tracePt t="36992" x="5835650" y="3078163"/>
          <p14:tracePt t="36999" x="5835650" y="3068638"/>
          <p14:tracePt t="37006" x="5845175" y="3068638"/>
          <p14:tracePt t="37020" x="5854700" y="3059113"/>
          <p14:tracePt t="37028" x="5854700" y="3049588"/>
          <p14:tracePt t="37035" x="5862638" y="3049588"/>
          <p14:tracePt t="37042" x="5872163" y="3049588"/>
          <p14:tracePt t="37048" x="5872163" y="3041650"/>
          <p14:tracePt t="37055" x="5872163" y="3032125"/>
          <p14:tracePt t="37062" x="5881688" y="3032125"/>
          <p14:tracePt t="37069" x="5891213" y="3032125"/>
          <p14:tracePt t="37076" x="5891213" y="3022600"/>
          <p14:tracePt t="37082" x="5891213" y="3013075"/>
          <p14:tracePt t="37097" x="5899150" y="3013075"/>
          <p14:tracePt t="37118" x="5899150" y="3005138"/>
          <p14:tracePt t="37133" x="5899150" y="2995613"/>
          <p14:tracePt t="37188" x="5899150" y="2986088"/>
          <p14:tracePt t="37201" x="5899150" y="2976563"/>
          <p14:tracePt t="37223" x="5899150" y="2968625"/>
          <p14:tracePt t="37244" x="5899150" y="2959100"/>
          <p14:tracePt t="37259" x="5899150" y="2949575"/>
          <p14:tracePt t="37272" x="5899150" y="2940050"/>
          <p14:tracePt t="37279" x="5899150" y="2930525"/>
          <p14:tracePt t="37292" x="5899150" y="2922588"/>
          <p14:tracePt t="37299" x="5899150" y="2913063"/>
          <p14:tracePt t="37306" x="5891213" y="2903538"/>
          <p14:tracePt t="37314" x="5891213" y="2894013"/>
          <p14:tracePt t="37328" x="5891213" y="2876550"/>
          <p14:tracePt t="37335" x="5891213" y="2867025"/>
          <p14:tracePt t="37349" x="5891213" y="2857500"/>
          <p14:tracePt t="37356" x="5891213" y="2849563"/>
          <p14:tracePt t="37362" x="5891213" y="2840038"/>
          <p14:tracePt t="37369" x="5891213" y="2830513"/>
          <p14:tracePt t="37385" x="5891213" y="2820988"/>
          <p14:tracePt t="37398" x="5891213" y="2813050"/>
          <p14:tracePt t="37404" x="5891213" y="2803525"/>
          <p14:tracePt t="37419" x="5881688" y="2803525"/>
          <p14:tracePt t="37440" x="5881688" y="2794000"/>
          <p14:tracePt t="37453" x="5881688" y="2784475"/>
          <p14:tracePt t="37488" x="5881688" y="2776538"/>
          <p14:tracePt t="37501" x="5872163" y="2767013"/>
          <p14:tracePt t="37538" x="5872163" y="2757488"/>
          <p14:tracePt t="37551" x="5872163" y="2747963"/>
          <p14:tracePt t="37580" x="5862638" y="2747963"/>
          <p14:tracePt t="37585" x="5862638" y="2740025"/>
          <p14:tracePt t="37600" x="5862638" y="2730500"/>
          <p14:tracePt t="37635" x="5862638" y="2720975"/>
          <p14:tracePt t="37649" x="5862638" y="2711450"/>
          <p14:tracePt t="37684" x="5862638" y="2703513"/>
          <p14:tracePt t="37698" x="5862638" y="2693988"/>
          <p14:tracePt t="37796" x="5862638" y="2703513"/>
          <p14:tracePt t="37802" x="5854700" y="2703513"/>
          <p14:tracePt t="37832" x="5854700" y="2711450"/>
          <p14:tracePt t="37838" x="5845175" y="2711450"/>
          <p14:tracePt t="37845" x="5845175" y="2720975"/>
          <p14:tracePt t="38152" x="5862638" y="2720975"/>
          <p14:tracePt t="38159" x="5899150" y="2720975"/>
          <p14:tracePt t="38166" x="5945188" y="2720975"/>
          <p14:tracePt t="38172" x="6000750" y="2720975"/>
          <p14:tracePt t="38179" x="6045200" y="2720975"/>
          <p14:tracePt t="38186" x="6110288" y="2720975"/>
          <p14:tracePt t="38193" x="6173788" y="2703513"/>
          <p14:tracePt t="38201" x="6227763" y="2703513"/>
          <p14:tracePt t="38208" x="6264275" y="2703513"/>
          <p14:tracePt t="38214" x="6300788" y="2703513"/>
          <p14:tracePt t="38222" x="6310313" y="2703513"/>
          <p14:tracePt t="38229" x="6337300" y="2693988"/>
          <p14:tracePt t="38235" x="6356350" y="2693988"/>
          <p14:tracePt t="38242" x="6373813" y="2693988"/>
          <p14:tracePt t="38251" x="6383338" y="2693988"/>
          <p14:tracePt t="38256" x="6402388" y="2693988"/>
          <p14:tracePt t="38263" x="6410325" y="2693988"/>
          <p14:tracePt t="38278" x="6429375" y="2693988"/>
          <p14:tracePt t="38292" x="6438900" y="2693988"/>
          <p14:tracePt t="38299" x="6446838" y="2693988"/>
          <p14:tracePt t="38320" x="6456363" y="2693988"/>
          <p14:tracePt t="38327" x="6465888" y="2693988"/>
          <p14:tracePt t="38341" x="6475413" y="2693988"/>
          <p14:tracePt t="38348" x="6483350" y="2693988"/>
          <p14:tracePt t="38368" x="6492875" y="2693988"/>
          <p14:tracePt t="38375" x="6502400" y="2693988"/>
          <p14:tracePt t="38383" x="6511925" y="2693988"/>
          <p14:tracePt t="38396" x="6521450" y="2693988"/>
          <p14:tracePt t="38403" x="6529388" y="2693988"/>
          <p14:tracePt t="38424" x="6538913" y="2693988"/>
          <p14:tracePt t="38432" x="6548438" y="2693988"/>
          <p14:tracePt t="38452" x="6557963" y="2693988"/>
          <p14:tracePt t="38472" x="6565900" y="2693988"/>
          <p14:tracePt t="38501" x="6575425" y="2703513"/>
          <p14:tracePt t="38522" x="6584950" y="2703513"/>
          <p14:tracePt t="38557" x="6594475" y="2703513"/>
          <p14:tracePt t="38563" x="6594475" y="2711450"/>
          <p14:tracePt t="38571" x="6602413" y="2711450"/>
          <p14:tracePt t="38577" x="6602413" y="2720975"/>
          <p14:tracePt t="38600" x="6611938" y="2720975"/>
          <p14:tracePt t="38613" x="6611938" y="2730500"/>
          <p14:tracePt t="38620" x="6621463" y="2730500"/>
          <p14:tracePt t="38628" x="6621463" y="2740025"/>
          <p14:tracePt t="38634" x="6630988" y="2740025"/>
          <p14:tracePt t="38662" x="6630988" y="2747963"/>
          <p14:tracePt t="38669" x="6638925" y="2747963"/>
          <p14:tracePt t="38676" x="6638925" y="2757488"/>
          <p14:tracePt t="38698" x="6638925" y="2767013"/>
          <p14:tracePt t="38718" x="6638925" y="2776538"/>
          <p14:tracePt t="38733" x="6638925" y="2784475"/>
          <p14:tracePt t="38746" x="6638925" y="2794000"/>
          <p14:tracePt t="38752" x="6638925" y="2803525"/>
          <p14:tracePt t="38773" x="6648450" y="2813050"/>
          <p14:tracePt t="38780" x="6648450" y="2820988"/>
          <p14:tracePt t="38795" x="6648450" y="2830513"/>
          <p14:tracePt t="38802" x="6648450" y="2840038"/>
          <p14:tracePt t="38823" x="6648450" y="2849563"/>
          <p14:tracePt t="38830" x="6648450" y="2857500"/>
          <p14:tracePt t="38843" x="6648450" y="2867025"/>
          <p14:tracePt t="38851" x="6648450" y="2876550"/>
          <p14:tracePt t="38872" x="6648450" y="2886075"/>
          <p14:tracePt t="38879" x="6648450" y="2894013"/>
          <p14:tracePt t="38885" x="6648450" y="2903538"/>
          <p14:tracePt t="38901" x="6648450" y="2913063"/>
          <p14:tracePt t="38907" x="6648450" y="2922588"/>
          <p14:tracePt t="38914" x="6648450" y="2930525"/>
          <p14:tracePt t="38921" x="6648450" y="2940050"/>
          <p14:tracePt t="38935" x="6648450" y="2949575"/>
          <p14:tracePt t="38941" x="6648450" y="2968625"/>
          <p14:tracePt t="38969" x="6648450" y="2995613"/>
          <p14:tracePt t="38976" x="6648450" y="3005138"/>
          <p14:tracePt t="38991" x="6648450" y="3022600"/>
          <p14:tracePt t="38998" x="6648450" y="3032125"/>
          <p14:tracePt t="39011" x="6648450" y="3041650"/>
          <p14:tracePt t="39018" x="6648450" y="3049588"/>
          <p14:tracePt t="39026" x="6648450" y="3059113"/>
          <p14:tracePt t="39033" x="6638925" y="3068638"/>
          <p14:tracePt t="39047" x="6638925" y="3086100"/>
          <p14:tracePt t="39053" x="6638925" y="3095625"/>
          <p14:tracePt t="39074" x="6638925" y="3105150"/>
          <p14:tracePt t="39082" x="6638925" y="3114675"/>
          <p14:tracePt t="39096" x="6638925" y="3122613"/>
          <p14:tracePt t="39110" x="6638925" y="3132138"/>
          <p14:tracePt t="39137" x="6638925" y="3141663"/>
          <p14:tracePt t="39151" x="6638925" y="3151188"/>
          <p14:tracePt t="39193" x="6638925" y="3159125"/>
          <p14:tracePt t="40242" x="6483350" y="3178175"/>
          <p14:tracePt t="40249" x="6219825" y="3251200"/>
          <p14:tracePt t="40255" x="5991225" y="3278188"/>
          <p14:tracePt t="40262" x="5845175" y="3314700"/>
          <p14:tracePt t="40268" x="5670550" y="3351213"/>
          <p14:tracePt t="40278" x="5543550" y="3387725"/>
          <p14:tracePt t="40284" x="5424488" y="3424238"/>
          <p14:tracePt t="40291" x="5287963" y="3470275"/>
          <p14:tracePt t="40298" x="5151438" y="3524250"/>
          <p14:tracePt t="40305" x="4976813" y="3589338"/>
          <p14:tracePt t="40312" x="4857750" y="3625850"/>
          <p14:tracePt t="40319" x="4748213" y="3670300"/>
          <p14:tracePt t="40326" x="4657725" y="3698875"/>
          <p14:tracePt t="40334" x="4565650" y="3716338"/>
          <p14:tracePt t="40339" x="4502150" y="3743325"/>
          <p14:tracePt t="40346" x="4448175" y="3752850"/>
          <p14:tracePt t="40353" x="4392613" y="3771900"/>
          <p14:tracePt t="40360" x="4356100" y="3779838"/>
          <p14:tracePt t="40368" x="4329113" y="3779838"/>
          <p14:tracePt t="40375" x="4310063" y="3789363"/>
          <p14:tracePt t="40382" x="4302125" y="3789363"/>
          <p14:tracePt t="40389" x="4292600" y="3789363"/>
          <p14:tracePt t="40396" x="4283075" y="3789363"/>
          <p14:tracePt t="40431" x="4273550" y="3789363"/>
          <p14:tracePt t="41988" x="4273550" y="3779838"/>
          <p14:tracePt t="41994" x="4273550" y="3771900"/>
          <p14:tracePt t="42001" x="4283075" y="3752850"/>
          <p14:tracePt t="42008" x="4292600" y="3752850"/>
          <p14:tracePt t="42016" x="4302125" y="3735388"/>
          <p14:tracePt t="42022" x="4310063" y="3716338"/>
          <p14:tracePt t="42029" x="4319588" y="3716338"/>
          <p14:tracePt t="42036" x="4338638" y="3689350"/>
          <p14:tracePt t="42043" x="4356100" y="3662363"/>
          <p14:tracePt t="42050" x="4383088" y="3643313"/>
          <p14:tracePt t="42058" x="4419600" y="3616325"/>
          <p14:tracePt t="42067" x="4465638" y="3570288"/>
          <p14:tracePt t="42072" x="4502150" y="3543300"/>
          <p14:tracePt t="42078" x="4538663" y="3516313"/>
          <p14:tracePt t="42085" x="4575175" y="3497263"/>
          <p14:tracePt t="42092" x="4594225" y="3479800"/>
          <p14:tracePt t="42100" x="4611688" y="3470275"/>
          <p14:tracePt t="42107" x="4638675" y="3451225"/>
          <p14:tracePt t="42114" x="4657725" y="3443288"/>
          <p14:tracePt t="42120" x="4667250" y="3424238"/>
          <p14:tracePt t="42127" x="4684713" y="3414713"/>
          <p14:tracePt t="42134" x="4703763" y="3414713"/>
          <p14:tracePt t="42141" x="4711700" y="3406775"/>
          <p14:tracePt t="42149" x="4730750" y="3397250"/>
          <p14:tracePt t="42156" x="4757738" y="3387725"/>
          <p14:tracePt t="42163" x="4767263" y="3378200"/>
          <p14:tracePt t="42169" x="4794250" y="3378200"/>
          <p14:tracePt t="42176" x="4803775" y="3370263"/>
          <p14:tracePt t="42183" x="4830763" y="3370263"/>
          <p14:tracePt t="42191" x="4857750" y="3360738"/>
          <p14:tracePt t="42197" x="4876800" y="3360738"/>
          <p14:tracePt t="42204" x="4903788" y="3351213"/>
          <p14:tracePt t="42212" x="4913313" y="3351213"/>
          <p14:tracePt t="42217" x="4949825" y="3341688"/>
          <p14:tracePt t="42226" x="4968875" y="3341688"/>
          <p14:tracePt t="42233" x="4995863" y="3341688"/>
          <p14:tracePt t="42239" x="5022850" y="3341688"/>
          <p14:tracePt t="42246" x="5049838" y="3341688"/>
          <p14:tracePt t="42253" x="5086350" y="3341688"/>
          <p14:tracePt t="42261" x="5132388" y="3341688"/>
          <p14:tracePt t="42267" x="5159375" y="3341688"/>
          <p14:tracePt t="42275" x="5187950" y="3351213"/>
          <p14:tracePt t="42283" x="5224463" y="3351213"/>
          <p14:tracePt t="42288" x="5241925" y="3360738"/>
          <p14:tracePt t="42295" x="5278438" y="3360738"/>
          <p14:tracePt t="42302" x="5305425" y="3360738"/>
          <p14:tracePt t="42309" x="5324475" y="3370263"/>
          <p14:tracePt t="42317" x="5351463" y="3370263"/>
          <p14:tracePt t="42322" x="5378450" y="3387725"/>
          <p14:tracePt t="42330" x="5397500" y="3397250"/>
          <p14:tracePt t="42336" x="5424488" y="3406775"/>
          <p14:tracePt t="42343" x="5451475" y="3424238"/>
          <p14:tracePt t="42351" x="5470525" y="3443288"/>
          <p14:tracePt t="42359" x="5497513" y="3443288"/>
          <p14:tracePt t="42366" x="5534025" y="3470275"/>
          <p14:tracePt t="42372" x="5553075" y="3479800"/>
          <p14:tracePt t="42379" x="5580063" y="3497263"/>
          <p14:tracePt t="42386" x="5607050" y="3516313"/>
          <p14:tracePt t="42393" x="5626100" y="3524250"/>
          <p14:tracePt t="42400" x="5643563" y="3533775"/>
          <p14:tracePt t="42406" x="5653088" y="3533775"/>
          <p14:tracePt t="42419" x="5653088" y="3543300"/>
          <p14:tracePt t="42434" x="5662613" y="3552825"/>
          <p14:tracePt t="42450" x="5670550" y="3552825"/>
          <p14:tracePt t="42470" x="5680075" y="3560763"/>
          <p14:tracePt t="42484" x="5680075" y="3570288"/>
          <p14:tracePt t="42498" x="5689600" y="3570288"/>
          <p14:tracePt t="42518" x="5699125" y="3570288"/>
          <p14:tracePt t="42540" x="5699125" y="3579813"/>
          <p14:tracePt t="42554" x="5699125" y="3589338"/>
          <p14:tracePt t="42616" x="5699125" y="3597275"/>
          <p14:tracePt t="42708" x="5699125" y="3606800"/>
          <p14:tracePt t="45744" x="5662613" y="3633788"/>
          <p14:tracePt t="45750" x="5597525" y="3670300"/>
          <p14:tracePt t="45758" x="5497513" y="3716338"/>
          <p14:tracePt t="45765" x="5424488" y="3762375"/>
          <p14:tracePt t="45772" x="5341938" y="3816350"/>
          <p14:tracePt t="45778" x="5232400" y="3889375"/>
          <p14:tracePt t="45785" x="5122863" y="3954463"/>
          <p14:tracePt t="45792" x="5032375" y="4037013"/>
          <p14:tracePt t="45799" x="4932363" y="4110038"/>
          <p14:tracePt t="45806" x="4840288" y="4164013"/>
          <p14:tracePt t="45815" x="4757738" y="4219575"/>
          <p14:tracePt t="45821" x="4694238" y="4273550"/>
          <p14:tracePt t="45828" x="4638675" y="4310063"/>
          <p14:tracePt t="45834" x="4594225" y="4337050"/>
          <p14:tracePt t="45842" x="4548188" y="4365625"/>
          <p14:tracePt t="45849" x="4529138" y="4383088"/>
          <p14:tracePt t="45855" x="4502150" y="4392613"/>
          <p14:tracePt t="45862" x="4475163" y="4402138"/>
          <p14:tracePt t="45869" x="4465638" y="4410075"/>
          <p14:tracePt t="45876" x="4448175" y="4410075"/>
          <p14:tracePt t="45883" x="4438650" y="4410075"/>
          <p14:tracePt t="45890" x="4429125" y="4410075"/>
          <p14:tracePt t="45898" x="4411663" y="4419600"/>
          <p14:tracePt t="45903" x="4402138" y="4419600"/>
          <p14:tracePt t="45912" x="4392613" y="4419600"/>
          <p14:tracePt t="45919" x="4383088" y="4429125"/>
          <p14:tracePt t="45926" x="4365625" y="4429125"/>
          <p14:tracePt t="45933" x="4346575" y="4429125"/>
          <p14:tracePt t="45939" x="4329113" y="4438650"/>
          <p14:tracePt t="45947" x="4310063" y="4438650"/>
          <p14:tracePt t="46450" x="4292600" y="4438650"/>
          <p14:tracePt t="46457" x="4256088" y="4438650"/>
          <p14:tracePt t="46463" x="4210050" y="4438650"/>
          <p14:tracePt t="46470" x="4164013" y="4438650"/>
          <p14:tracePt t="46478" x="4110038" y="4429125"/>
          <p14:tracePt t="46484" x="4027488" y="4402138"/>
          <p14:tracePt t="46492" x="3954463" y="4392613"/>
          <p14:tracePt t="46499" x="3890963" y="4373563"/>
          <p14:tracePt t="46506" x="3825875" y="4365625"/>
          <p14:tracePt t="46513" x="3798888" y="4356100"/>
          <p14:tracePt t="46520" x="3762375" y="4346575"/>
          <p14:tracePt t="46526" x="3725863" y="4346575"/>
          <p14:tracePt t="46533" x="3698875" y="4346575"/>
          <p14:tracePt t="46540" x="3671888" y="4346575"/>
          <p14:tracePt t="46549" x="3643313" y="4346575"/>
          <p14:tracePt t="46554" x="3635375" y="4346575"/>
          <p14:tracePt t="46562" x="3616325" y="4346575"/>
          <p14:tracePt t="46568" x="3606800" y="4346575"/>
          <p14:tracePt t="46575" x="3598863" y="4346575"/>
          <p14:tracePt t="46596" x="3589338" y="4346575"/>
          <p14:tracePt t="46603" x="3579813" y="4346575"/>
          <p14:tracePt t="46611" x="3570288" y="4346575"/>
          <p14:tracePt t="46624" x="3562350" y="4346575"/>
          <p14:tracePt t="46638" x="3552825" y="4346575"/>
          <p14:tracePt t="46666" x="3543300" y="4346575"/>
          <p14:tracePt t="46681" x="3533775" y="4346575"/>
          <p14:tracePt t="46723" x="3525838" y="4346575"/>
          <p14:tracePt t="48765" x="3543300" y="4346575"/>
          <p14:tracePt t="48772" x="3579813" y="4346575"/>
          <p14:tracePt t="48781" x="3625850" y="4346575"/>
          <p14:tracePt t="48787" x="3652838" y="4346575"/>
          <p14:tracePt t="48793" x="3689350" y="4346575"/>
          <p14:tracePt t="48801" x="3716338" y="4346575"/>
          <p14:tracePt t="48807" x="3744913" y="4346575"/>
          <p14:tracePt t="48815" x="3771900" y="4346575"/>
          <p14:tracePt t="48822" x="3789363" y="4346575"/>
          <p14:tracePt t="48829" x="3808413" y="4346575"/>
          <p14:tracePt t="48836" x="3817938" y="4346575"/>
          <p14:tracePt t="48849" x="3825875" y="4346575"/>
          <p14:tracePt t="48878" x="3835400" y="4346575"/>
          <p14:tracePt t="48892" x="3844925" y="4346575"/>
          <p14:tracePt t="48926" x="3854450" y="4346575"/>
          <p14:tracePt t="48947" x="3862388" y="4346575"/>
          <p14:tracePt t="48954" x="3871913" y="4346575"/>
          <p14:tracePt t="48967" x="3881438" y="4346575"/>
          <p14:tracePt t="48974" x="3890963" y="4346575"/>
          <p14:tracePt t="48997" x="3898900" y="4346575"/>
          <p14:tracePt t="49003" x="3908425" y="4346575"/>
          <p14:tracePt t="49017" x="3917950" y="4346575"/>
          <p14:tracePt t="49024" x="3927475" y="4346575"/>
          <p14:tracePt t="49047" x="3935413" y="4346575"/>
          <p14:tracePt t="49052" x="3944938" y="4346575"/>
          <p14:tracePt t="49066" x="3954463" y="4346575"/>
          <p14:tracePt t="49073" x="3963988" y="4346575"/>
          <p14:tracePt t="49109" x="3971925" y="4346575"/>
          <p14:tracePt t="49122" x="3981450" y="4346575"/>
          <p14:tracePt t="49142" x="3990975" y="4346575"/>
          <p14:tracePt t="49277" x="4000500" y="4346575"/>
          <p14:tracePt t="49290" x="4008438" y="4346575"/>
          <p14:tracePt t="49297" x="4037013" y="4346575"/>
          <p14:tracePt t="49304" x="4090988" y="4346575"/>
          <p14:tracePt t="49312" x="4164013" y="4346575"/>
          <p14:tracePt t="49318" x="4273550" y="4356100"/>
          <p14:tracePt t="49325" x="4375150" y="4356100"/>
          <p14:tracePt t="49331" x="4475163" y="4356100"/>
          <p14:tracePt t="49338" x="4538663" y="4365625"/>
          <p14:tracePt t="49345" x="4584700" y="4365625"/>
          <p14:tracePt t="49351" x="4630738" y="4365625"/>
          <p14:tracePt t="49359" x="4667250" y="4365625"/>
          <p14:tracePt t="49366" x="4711700" y="4365625"/>
          <p14:tracePt t="49373" x="4757738" y="4365625"/>
          <p14:tracePt t="49382" x="4803775" y="4365625"/>
          <p14:tracePt t="49388" x="4867275" y="4365625"/>
          <p14:tracePt t="49395" x="4913313" y="4365625"/>
          <p14:tracePt t="49402" x="4976813" y="4365625"/>
          <p14:tracePt t="49409" x="5022850" y="4356100"/>
          <p14:tracePt t="49416" x="5068888" y="4356100"/>
          <p14:tracePt t="49422" x="5086350" y="4346575"/>
          <p14:tracePt t="49430" x="5114925" y="4346575"/>
          <p14:tracePt t="49437" x="5132388" y="4346575"/>
          <p14:tracePt t="49443" x="5151438" y="4346575"/>
          <p14:tracePt t="49450" x="5159375" y="4346575"/>
          <p14:tracePt t="49458" x="5168900" y="4346575"/>
          <p14:tracePt t="49464" x="5178425" y="4337050"/>
          <p14:tracePt t="49493" x="5187950" y="4337050"/>
          <p14:tracePt t="49507" x="5195888" y="4337050"/>
          <p14:tracePt t="49528" x="5205413" y="4337050"/>
          <p14:tracePt t="49542" x="5205413" y="4329113"/>
          <p14:tracePt t="49548" x="5214938" y="4329113"/>
          <p14:tracePt t="49556" x="5224463" y="4319588"/>
          <p14:tracePt t="49570" x="5232400" y="4319588"/>
          <p14:tracePt t="49578" x="5241925" y="4319588"/>
          <p14:tracePt t="49592" x="5260975" y="4310063"/>
          <p14:tracePt t="49605" x="5268913" y="4300538"/>
          <p14:tracePt t="49612" x="5278438" y="4300538"/>
          <p14:tracePt t="49619" x="5287963" y="4300538"/>
          <p14:tracePt t="49625" x="5297488" y="4300538"/>
          <p14:tracePt t="49632" x="5305425" y="4300538"/>
          <p14:tracePt t="49639" x="5314950" y="4300538"/>
          <p14:tracePt t="49647" x="5324475" y="4300538"/>
          <p14:tracePt t="49653" x="5334000" y="4292600"/>
          <p14:tracePt t="49667" x="5341938" y="4292600"/>
          <p14:tracePt t="49674" x="5351463" y="4292600"/>
          <p14:tracePt t="49688" x="5360988" y="4283075"/>
          <p14:tracePt t="49697" x="5370513" y="4283075"/>
          <p14:tracePt t="49716" x="5378450" y="4283075"/>
          <p14:tracePt t="49724" x="5387975" y="4283075"/>
          <p14:tracePt t="49744" x="5397500" y="4283075"/>
          <p14:tracePt t="49758" x="5407025" y="4283075"/>
          <p14:tracePt t="49793" x="5414963" y="4283075"/>
          <p14:tracePt t="49808" x="5424488" y="4283075"/>
          <p14:tracePt t="49842" x="5434013" y="4283075"/>
          <p14:tracePt t="49848" x="5434013" y="4273550"/>
          <p14:tracePt t="49856" x="5443538" y="4273550"/>
          <p14:tracePt t="49870" x="5443538" y="4264025"/>
          <p14:tracePt t="49892" x="5451475" y="4256088"/>
          <p14:tracePt t="49912" x="5461000" y="4256088"/>
          <p14:tracePt t="49927" x="5461000" y="4246563"/>
          <p14:tracePt t="49932" x="5470525" y="4246563"/>
          <p14:tracePt t="49940" x="5470525" y="4237038"/>
          <p14:tracePt t="49947" x="5480050" y="4219575"/>
          <p14:tracePt t="49953" x="5497513" y="4191000"/>
          <p14:tracePt t="49964" x="5516563" y="4164013"/>
          <p14:tracePt t="49968" x="5524500" y="4127500"/>
          <p14:tracePt t="49976" x="5543550" y="4090988"/>
          <p14:tracePt t="49982" x="5543550" y="4064000"/>
          <p14:tracePt t="49989" x="5553075" y="4054475"/>
          <p14:tracePt t="49997" x="5561013" y="4037013"/>
          <p14:tracePt t="50003" x="5561013" y="4027488"/>
          <p14:tracePt t="50017" x="5561013" y="4017963"/>
          <p14:tracePt t="50031" x="5561013" y="4008438"/>
          <p14:tracePt t="50066" x="5561013" y="4000500"/>
          <p14:tracePt t="50080" x="5561013" y="3990975"/>
          <p14:tracePt t="51018" x="5597525" y="3990975"/>
          <p14:tracePt t="51024" x="5653088" y="3990975"/>
          <p14:tracePt t="51031" x="5680075" y="3990975"/>
          <p14:tracePt t="51038" x="5708650" y="3990975"/>
          <p14:tracePt t="51045" x="5726113" y="3990975"/>
          <p14:tracePt t="51053" x="5745163" y="3990975"/>
          <p14:tracePt t="51060" x="5772150" y="4000500"/>
          <p14:tracePt t="51066" x="5781675" y="4000500"/>
          <p14:tracePt t="51073" x="5799138" y="4000500"/>
          <p14:tracePt t="51081" x="5808663" y="4008438"/>
          <p14:tracePt t="51087" x="5826125" y="4008438"/>
          <p14:tracePt t="51094" x="5845175" y="4008438"/>
          <p14:tracePt t="51101" x="5862638" y="4008438"/>
          <p14:tracePt t="51108" x="5872163" y="4008438"/>
          <p14:tracePt t="51115" x="5891213" y="4008438"/>
          <p14:tracePt t="51122" x="5899150" y="4008438"/>
          <p14:tracePt t="51130" x="5908675" y="4008438"/>
          <p14:tracePt t="51136" x="5927725" y="4008438"/>
          <p14:tracePt t="51150" x="5945188" y="4008438"/>
          <p14:tracePt t="51159" x="5954713" y="4017963"/>
          <p14:tracePt t="51165" x="5964238" y="4017963"/>
          <p14:tracePt t="51171" x="5981700" y="4017963"/>
          <p14:tracePt t="51179" x="5991225" y="4017963"/>
          <p14:tracePt t="51186" x="6000750" y="4017963"/>
          <p14:tracePt t="51207" x="6008688" y="4017963"/>
          <p14:tracePt t="51214" x="6018213" y="4017963"/>
          <p14:tracePt t="51227" x="6027738" y="4017963"/>
          <p14:tracePt t="51234" x="6037263" y="4017963"/>
          <p14:tracePt t="51248" x="6045200" y="4017963"/>
          <p14:tracePt t="51263" x="6054725" y="4017963"/>
          <p14:tracePt t="51269" x="6064250" y="4017963"/>
          <p14:tracePt t="51277" x="6073775" y="4017963"/>
          <p14:tracePt t="51283" x="6081713" y="4017963"/>
          <p14:tracePt t="51297" x="6100763" y="4017963"/>
          <p14:tracePt t="51303" x="6110288" y="4017963"/>
          <p14:tracePt t="51325" x="6118225" y="4017963"/>
          <p14:tracePt t="51331" x="6127750" y="4017963"/>
          <p14:tracePt t="51347" x="6137275" y="4017963"/>
          <p14:tracePt t="51353" x="6146800" y="4017963"/>
          <p14:tracePt t="51381" x="6154738" y="4017963"/>
          <p14:tracePt t="51396" x="6164263" y="4017963"/>
          <p14:tracePt t="51429" x="6173788" y="4017963"/>
          <p14:tracePt t="51452" x="6183313" y="4017963"/>
          <p14:tracePt t="51479" x="6191250" y="4017963"/>
          <p14:tracePt t="51814" x="6164263" y="4008438"/>
          <p14:tracePt t="51821" x="6091238" y="4008438"/>
          <p14:tracePt t="51829" x="6027738" y="4000500"/>
          <p14:tracePt t="51835" x="5964238" y="4000500"/>
          <p14:tracePt t="51842" x="5918200" y="4000500"/>
          <p14:tracePt t="51849" x="5891213" y="3990975"/>
          <p14:tracePt t="51857" x="5862638" y="3990975"/>
          <p14:tracePt t="51864" x="5845175" y="3990975"/>
          <p14:tracePt t="51870" x="5818188" y="3990975"/>
          <p14:tracePt t="51878" x="5799138" y="3990975"/>
          <p14:tracePt t="51884" x="5799138" y="3981450"/>
          <p14:tracePt t="51892" x="5781675" y="3981450"/>
          <p14:tracePt t="51898" x="5781675" y="3971925"/>
          <p14:tracePt t="51913" x="5772150" y="3971925"/>
          <p14:tracePt t="51927" x="5762625" y="3971925"/>
          <p14:tracePt t="51962" x="5753100" y="3971925"/>
          <p14:tracePt t="51975" x="5745163" y="3971925"/>
          <p14:tracePt t="52052" x="5735638" y="3971925"/>
          <p14:tracePt t="52087" x="5726113" y="3971925"/>
          <p14:tracePt t="53253" x="5708650" y="3990975"/>
          <p14:tracePt t="53261" x="5680075" y="4008438"/>
          <p14:tracePt t="53267" x="5643563" y="4054475"/>
          <p14:tracePt t="53274" x="5597525" y="4090988"/>
          <p14:tracePt t="53281" x="5561013" y="4117975"/>
          <p14:tracePt t="53288" x="5524500" y="4146550"/>
          <p14:tracePt t="53296" x="5497513" y="4173538"/>
          <p14:tracePt t="53302" x="5470525" y="4200525"/>
          <p14:tracePt t="53310" x="5451475" y="4227513"/>
          <p14:tracePt t="53315" x="5424488" y="4237038"/>
          <p14:tracePt t="53323" x="5397500" y="4264025"/>
          <p14:tracePt t="53331" x="5378450" y="4283075"/>
          <p14:tracePt t="53337" x="5351463" y="4310063"/>
          <p14:tracePt t="53346" x="5324475" y="4329113"/>
          <p14:tracePt t="53351" x="5297488" y="4337050"/>
          <p14:tracePt t="53359" x="5278438" y="4365625"/>
          <p14:tracePt t="53365" x="5251450" y="4383088"/>
          <p14:tracePt t="53373" x="5224463" y="4402138"/>
          <p14:tracePt t="53380" x="5205413" y="4410075"/>
          <p14:tracePt t="53386" x="5187950" y="4429125"/>
          <p14:tracePt t="53393" x="5159375" y="4446588"/>
          <p14:tracePt t="53400" x="5141913" y="4465638"/>
          <p14:tracePt t="53407" x="5132388" y="4465638"/>
          <p14:tracePt t="53413" x="5105400" y="4483100"/>
          <p14:tracePt t="53421" x="5086350" y="4502150"/>
          <p14:tracePt t="53429" x="5086350" y="4511675"/>
          <p14:tracePt t="53435" x="5068888" y="4519613"/>
          <p14:tracePt t="53442" x="5059363" y="4529138"/>
          <p14:tracePt t="53449" x="5049838" y="4548188"/>
          <p14:tracePt t="53456" x="5022850" y="4556125"/>
          <p14:tracePt t="53463" x="5005388" y="4575175"/>
          <p14:tracePt t="53470" x="4995863" y="4602163"/>
          <p14:tracePt t="53478" x="4976813" y="4621213"/>
          <p14:tracePt t="53484" x="4959350" y="4638675"/>
          <p14:tracePt t="54679" x="5005388" y="4556125"/>
          <p14:tracePt t="54686" x="5059363" y="4438650"/>
          <p14:tracePt t="54693" x="5114925" y="4337050"/>
          <p14:tracePt t="54699" x="5141913" y="4264025"/>
          <p14:tracePt t="54707" x="5178425" y="4183063"/>
          <p14:tracePt t="54714" x="5205413" y="4117975"/>
          <p14:tracePt t="54722" x="5224463" y="4081463"/>
          <p14:tracePt t="54730" x="5232400" y="4054475"/>
          <p14:tracePt t="54736" x="5251450" y="4027488"/>
          <p14:tracePt t="54742" x="5251450" y="4000500"/>
          <p14:tracePt t="54749" x="5260975" y="3990975"/>
          <p14:tracePt t="54756" x="5260975" y="3971925"/>
          <p14:tracePt t="54763" x="5268913" y="3954463"/>
          <p14:tracePt t="54770" x="5268913" y="3944938"/>
          <p14:tracePt t="54779" x="5268913" y="3935413"/>
          <p14:tracePt t="54792" x="5268913" y="3927475"/>
          <p14:tracePt t="54797" x="5268913" y="3908425"/>
          <p14:tracePt t="54820" x="5268913" y="3898900"/>
          <p14:tracePt t="54828" x="5268913" y="3889375"/>
          <p14:tracePt t="54847" x="5268913" y="3881438"/>
          <p14:tracePt t="54862" x="5268913" y="3871913"/>
          <p14:tracePt t="54895" x="5268913" y="3862388"/>
          <p14:tracePt t="54912" x="5268913" y="3852863"/>
          <p14:tracePt t="57316" x="5507038" y="3825875"/>
          <p14:tracePt t="57322" x="5927725" y="3808413"/>
          <p14:tracePt t="57328" x="6210300" y="3771900"/>
          <p14:tracePt t="57335" x="6392863" y="3762375"/>
          <p14:tracePt t="57342" x="6529388" y="3762375"/>
          <p14:tracePt t="57349" x="6630988" y="3752850"/>
          <p14:tracePt t="57356" x="6731000" y="3735388"/>
          <p14:tracePt t="57363" x="6804025" y="3735388"/>
          <p14:tracePt t="57370" x="6850063" y="3735388"/>
          <p14:tracePt t="57378" x="6894513" y="3735388"/>
          <p14:tracePt t="57384" x="6931025" y="3735388"/>
          <p14:tracePt t="57392" x="6950075" y="3735388"/>
          <p14:tracePt t="57399" x="6967538" y="3735388"/>
          <p14:tracePt t="57406" x="6977063" y="3735388"/>
          <p14:tracePt t="57412" x="6996113" y="3735388"/>
          <p14:tracePt t="57420" x="7004050" y="3735388"/>
          <p14:tracePt t="57433" x="7013575" y="3735388"/>
          <p14:tracePt t="57454" x="7023100" y="3735388"/>
          <p14:tracePt t="69792" x="7013575" y="3735388"/>
          <p14:tracePt t="69799" x="7004050" y="3735388"/>
          <p14:tracePt t="69806" x="6986588" y="3735388"/>
          <p14:tracePt t="69813" x="6977063" y="3735388"/>
          <p14:tracePt t="69819" x="6950075" y="3735388"/>
          <p14:tracePt t="69826" x="6940550" y="3735388"/>
          <p14:tracePt t="69834" x="6913563" y="3735388"/>
          <p14:tracePt t="69841" x="6894513" y="3725863"/>
          <p14:tracePt t="69849" x="6877050" y="3716338"/>
          <p14:tracePt t="69857" x="6858000" y="3706813"/>
          <p14:tracePt t="69862" x="6840538" y="3689350"/>
          <p14:tracePt t="69869" x="6821488" y="3679825"/>
          <p14:tracePt t="69876" x="6813550" y="3670300"/>
          <p14:tracePt t="69884" x="6804025" y="3652838"/>
          <p14:tracePt t="69897" x="6804025" y="3643313"/>
          <p14:tracePt t="69904" x="6794500" y="3643313"/>
          <p14:tracePt t="69911" x="6794500" y="3633788"/>
          <p14:tracePt t="69918" x="6784975" y="3633788"/>
          <p14:tracePt t="69932" x="6784975" y="3625850"/>
          <p14:tracePt t="69940" x="6777038" y="3625850"/>
          <p14:tracePt t="69947" x="6777038" y="3616325"/>
          <p14:tracePt t="69967" x="6767513" y="3616325"/>
          <p14:tracePt t="69974" x="6767513" y="3606800"/>
          <p14:tracePt t="69989" x="6757988" y="3597275"/>
          <p14:tracePt t="70156" x="6748463" y="3606800"/>
          <p14:tracePt t="70163" x="6748463" y="3625850"/>
          <p14:tracePt t="70170" x="6740525" y="3662363"/>
          <p14:tracePt t="70176" x="6731000" y="3689350"/>
          <p14:tracePt t="70183" x="6721475" y="3706813"/>
          <p14:tracePt t="70191" x="6711950" y="3725863"/>
          <p14:tracePt t="70197" x="6711950" y="3735388"/>
          <p14:tracePt t="70225" x="6704013" y="3735388"/>
          <p14:tracePt t="70233" x="6704013" y="3743325"/>
          <p14:tracePt t="70248" x="6704013" y="3752850"/>
          <p14:tracePt t="70282" x="6704013" y="3762375"/>
          <p14:tracePt t="70477" x="6704013" y="3752850"/>
          <p14:tracePt t="70484" x="6711950" y="3716338"/>
          <p14:tracePt t="70491" x="6731000" y="3679825"/>
          <p14:tracePt t="70498" x="6740525" y="3643313"/>
          <p14:tracePt t="70504" x="6740525" y="3616325"/>
          <p14:tracePt t="70511" x="6748463" y="3589338"/>
          <p14:tracePt t="70518" x="6748463" y="3570288"/>
          <p14:tracePt t="70525" x="6748463" y="3533775"/>
          <p14:tracePt t="70534" x="6748463" y="3506788"/>
          <p14:tracePt t="70541" x="6748463" y="3487738"/>
          <p14:tracePt t="70548" x="6748463" y="3460750"/>
          <p14:tracePt t="70554" x="6748463" y="3451225"/>
          <p14:tracePt t="70561" x="6748463" y="3433763"/>
          <p14:tracePt t="70568" x="6731000" y="3414713"/>
          <p14:tracePt t="70574" x="6721475" y="3406775"/>
          <p14:tracePt t="70582" x="6711950" y="3387725"/>
          <p14:tracePt t="70590" x="6704013" y="3360738"/>
          <p14:tracePt t="70596" x="6684963" y="3351213"/>
          <p14:tracePt t="70603" x="6667500" y="3333750"/>
          <p14:tracePt t="70609" x="6648450" y="3314700"/>
          <p14:tracePt t="70617" x="6621463" y="3287713"/>
          <p14:tracePt t="70624" x="6594475" y="3278188"/>
          <p14:tracePt t="70631" x="6565900" y="3251200"/>
          <p14:tracePt t="70639" x="6548438" y="3232150"/>
          <p14:tracePt t="70646" x="6521450" y="3205163"/>
          <p14:tracePt t="70652" x="6483350" y="3187700"/>
          <p14:tracePt t="70660" x="6456363" y="3178175"/>
          <p14:tracePt t="70667" x="6419850" y="3159125"/>
          <p14:tracePt t="70674" x="6402388" y="3141663"/>
          <p14:tracePt t="70680" x="6356350" y="3122613"/>
          <p14:tracePt t="70687" x="6319838" y="3105150"/>
          <p14:tracePt t="70694" x="6256338" y="3086100"/>
          <p14:tracePt t="70701" x="6173788" y="3059113"/>
          <p14:tracePt t="70707" x="6110288" y="3032125"/>
          <p14:tracePt t="70714" x="6045200" y="3005138"/>
          <p14:tracePt t="70723" x="6000750" y="2995613"/>
          <p14:tracePt t="70730" x="5935663" y="2986088"/>
          <p14:tracePt t="70737" x="5891213" y="2976563"/>
          <p14:tracePt t="70743" x="5845175" y="2968625"/>
          <p14:tracePt t="70750" x="5799138" y="2968625"/>
          <p14:tracePt t="70758" x="5753100" y="2968625"/>
          <p14:tracePt t="70763" x="5689600" y="2968625"/>
          <p14:tracePt t="70771" x="5634038" y="2976563"/>
          <p14:tracePt t="70778" x="5553075" y="2986088"/>
          <p14:tracePt t="70785" x="5497513" y="2986088"/>
          <p14:tracePt t="70792" x="5434013" y="2995613"/>
          <p14:tracePt t="70799" x="5387975" y="3013075"/>
          <p14:tracePt t="70807" x="5341938" y="3022600"/>
          <p14:tracePt t="70812" x="5314950" y="3022600"/>
          <p14:tracePt t="70819" x="5287963" y="3032125"/>
          <p14:tracePt t="70827" x="5268913" y="3032125"/>
          <p14:tracePt t="70834" x="5251450" y="3041650"/>
          <p14:tracePt t="70841" x="5232400" y="3041650"/>
          <p14:tracePt t="70848" x="5214938" y="3049588"/>
          <p14:tracePt t="70855" x="5195888" y="3059113"/>
          <p14:tracePt t="70862" x="5178425" y="3078163"/>
          <p14:tracePt t="70869" x="5141913" y="3105150"/>
          <p14:tracePt t="70877" x="5105400" y="3132138"/>
          <p14:tracePt t="70883" x="5049838" y="3159125"/>
          <p14:tracePt t="70891" x="4995863" y="3214688"/>
          <p14:tracePt t="70897" x="4932363" y="3268663"/>
          <p14:tracePt t="70904" x="4876800" y="3314700"/>
          <p14:tracePt t="70910" x="4840288" y="3351213"/>
          <p14:tracePt t="70918" x="4813300" y="3378200"/>
          <p14:tracePt t="70925" x="4784725" y="3406775"/>
          <p14:tracePt t="70932" x="4767263" y="3414713"/>
          <p14:tracePt t="70940" x="4757738" y="3433763"/>
          <p14:tracePt t="70947" x="4748213" y="3443288"/>
          <p14:tracePt t="70959" x="4730750" y="3460750"/>
          <p14:tracePt t="70967" x="4711700" y="3470275"/>
          <p14:tracePt t="70974" x="4694238" y="3497263"/>
          <p14:tracePt t="70981" x="4675188" y="3533775"/>
          <p14:tracePt t="70988" x="4648200" y="3570288"/>
          <p14:tracePt t="70994" x="4621213" y="3625850"/>
          <p14:tracePt t="71002" x="4584700" y="3689350"/>
          <p14:tracePt t="71008" x="4557713" y="3752850"/>
          <p14:tracePt t="71015" x="4538663" y="3816350"/>
          <p14:tracePt t="71024" x="4511675" y="3862388"/>
          <p14:tracePt t="71030" x="4511675" y="3889375"/>
          <p14:tracePt t="71037" x="4502150" y="3908425"/>
          <p14:tracePt t="71043" x="4492625" y="3927475"/>
          <p14:tracePt t="71052" x="4492625" y="3944938"/>
          <p14:tracePt t="71057" x="4492625" y="3954463"/>
          <p14:tracePt t="71064" x="4492625" y="3963988"/>
          <p14:tracePt t="71099" x="4492625" y="3971925"/>
          <p14:tracePt t="71120" x="4492625" y="3981450"/>
          <p14:tracePt t="71134" x="4492625" y="3990975"/>
          <p14:tracePt t="71148" x="4492625" y="4000500"/>
          <p14:tracePt t="71156" x="4502150" y="4008438"/>
          <p14:tracePt t="71162" x="4511675" y="4008438"/>
          <p14:tracePt t="71176" x="4521200" y="4017963"/>
          <p14:tracePt t="71184" x="4521200" y="4027488"/>
          <p14:tracePt t="71190" x="4529138" y="4027488"/>
          <p14:tracePt t="71204" x="4548188" y="4044950"/>
          <p14:tracePt t="71212" x="4575175" y="4073525"/>
          <p14:tracePt t="71218" x="4611688" y="4090988"/>
          <p14:tracePt t="71225" x="4648200" y="4117975"/>
          <p14:tracePt t="71233" x="4694238" y="4146550"/>
          <p14:tracePt t="71240" x="4748213" y="4183063"/>
          <p14:tracePt t="71246" x="4784725" y="4191000"/>
          <p14:tracePt t="71253" x="4821238" y="4227513"/>
          <p14:tracePt t="71260" x="4857750" y="4246563"/>
          <p14:tracePt t="71268" x="4895850" y="4264025"/>
          <p14:tracePt t="71275" x="4932363" y="4273550"/>
          <p14:tracePt t="71282" x="4968875" y="4283075"/>
          <p14:tracePt t="71290" x="5005388" y="4300538"/>
          <p14:tracePt t="71295" x="5022850" y="4310063"/>
          <p14:tracePt t="71302" x="5059363" y="4329113"/>
          <p14:tracePt t="71309" x="5095875" y="4337050"/>
          <p14:tracePt t="71316" x="5141913" y="4346575"/>
          <p14:tracePt t="71324" x="5178425" y="4365625"/>
          <p14:tracePt t="71331" x="5224463" y="4383088"/>
          <p14:tracePt t="71337" x="5287963" y="4392613"/>
          <p14:tracePt t="71345" x="5341938" y="4419600"/>
          <p14:tracePt t="71352" x="5370513" y="4419600"/>
          <p14:tracePt t="71357" x="5407025" y="4429125"/>
          <p14:tracePt t="71366" x="5443538" y="4438650"/>
          <p14:tracePt t="71373" x="5470525" y="4438650"/>
          <p14:tracePt t="71379" x="5497513" y="4438650"/>
          <p14:tracePt t="71386" x="5516563" y="4438650"/>
          <p14:tracePt t="71393" x="5543550" y="4438650"/>
          <p14:tracePt t="71400" x="5561013" y="4438650"/>
          <p14:tracePt t="71408" x="5589588" y="4438650"/>
          <p14:tracePt t="71414" x="5626100" y="4438650"/>
          <p14:tracePt t="71422" x="5653088" y="4438650"/>
          <p14:tracePt t="71429" x="5689600" y="4438650"/>
          <p14:tracePt t="71435" x="5708650" y="4438650"/>
          <p14:tracePt t="71442" x="5745163" y="4438650"/>
          <p14:tracePt t="71449" x="5789613" y="4438650"/>
          <p14:tracePt t="71457" x="5835650" y="4429125"/>
          <p14:tracePt t="71463" x="5899150" y="4410075"/>
          <p14:tracePt t="71470" x="5964238" y="4392613"/>
          <p14:tracePt t="71476" x="6037263" y="4373563"/>
          <p14:tracePt t="71483" x="6100763" y="4346575"/>
          <p14:tracePt t="71490" x="6164263" y="4329113"/>
          <p14:tracePt t="71497" x="6219825" y="4310063"/>
          <p14:tracePt t="71505" x="6264275" y="4292600"/>
          <p14:tracePt t="71511" x="6292850" y="4283075"/>
          <p14:tracePt t="71520" x="6319838" y="4264025"/>
          <p14:tracePt t="71526" x="6346825" y="4256088"/>
          <p14:tracePt t="71533" x="6365875" y="4237038"/>
          <p14:tracePt t="71541" x="6383338" y="4227513"/>
          <p14:tracePt t="71548" x="6402388" y="4219575"/>
          <p14:tracePt t="71554" x="6429375" y="4210050"/>
          <p14:tracePt t="71561" x="6446838" y="4200525"/>
          <p14:tracePt t="71568" x="6475413" y="4191000"/>
          <p14:tracePt t="71574" x="6502400" y="4173538"/>
          <p14:tracePt t="71582" x="6538913" y="4154488"/>
          <p14:tracePt t="71589" x="6557963" y="4154488"/>
          <p14:tracePt t="71595" x="6584950" y="4146550"/>
          <p14:tracePt t="71603" x="6602413" y="4127500"/>
          <p14:tracePt t="71609" x="6621463" y="4117975"/>
          <p14:tracePt t="71618" x="6630988" y="4110038"/>
          <p14:tracePt t="71624" x="6638925" y="4110038"/>
          <p14:tracePt t="71638" x="6648450" y="4110038"/>
          <p14:tracePt t="71645" x="6648450" y="4100513"/>
          <p14:tracePt t="71658" x="6657975" y="4090988"/>
          <p14:tracePt t="71693" x="6667500" y="4081463"/>
          <p14:tracePt t="71706" x="6675438" y="4081463"/>
          <p14:tracePt t="71722" x="6675438" y="4073525"/>
          <p14:tracePt t="72830" x="6611938" y="4073525"/>
          <p14:tracePt t="72837" x="6511925" y="4100513"/>
          <p14:tracePt t="72843" x="6392863" y="4117975"/>
          <p14:tracePt t="72852" x="6283325" y="4154488"/>
          <p14:tracePt t="72857" x="6191250" y="4164013"/>
          <p14:tracePt t="72865" x="6100763" y="4191000"/>
          <p14:tracePt t="72873" x="6037263" y="4210050"/>
          <p14:tracePt t="72879" x="5972175" y="4237038"/>
          <p14:tracePt t="72886" x="5945188" y="4237038"/>
          <p14:tracePt t="72892" x="5908675" y="4256088"/>
          <p14:tracePt t="72899" x="5872163" y="4264025"/>
          <p14:tracePt t="72906" x="5845175" y="4283075"/>
          <p14:tracePt t="72914" x="5818188" y="4292600"/>
          <p14:tracePt t="72923" x="5781675" y="4310063"/>
          <p14:tracePt t="72928" x="5753100" y="4319588"/>
          <p14:tracePt t="72934" x="5726113" y="4337050"/>
          <p14:tracePt t="72941" x="5716588" y="4337050"/>
          <p14:tracePt t="72949" x="5689600" y="4346575"/>
          <p14:tracePt t="72973" x="5670550" y="4346575"/>
          <p14:tracePt t="72976" x="5662613" y="4346575"/>
          <p14:tracePt t="73005" x="5653088" y="4346575"/>
          <p14:tracePt t="79065" x="5634038" y="4346575"/>
          <p14:tracePt t="79072" x="5597525" y="4365625"/>
          <p14:tracePt t="79079" x="5570538" y="4383088"/>
          <p14:tracePt t="79086" x="5543550" y="4392613"/>
          <p14:tracePt t="79093" x="5516563" y="4410075"/>
          <p14:tracePt t="79099" x="5470525" y="4419600"/>
          <p14:tracePt t="79107" x="5407025" y="4438650"/>
          <p14:tracePt t="79113" x="5334000" y="4456113"/>
          <p14:tracePt t="79121" x="5224463" y="4483100"/>
          <p14:tracePt t="79127" x="5122863" y="4511675"/>
          <p14:tracePt t="79137" x="5032375" y="4538663"/>
          <p14:tracePt t="79142" x="4949825" y="4575175"/>
          <p14:tracePt t="79150" x="4886325" y="4592638"/>
          <p14:tracePt t="79156" x="4849813" y="4621213"/>
          <p14:tracePt t="79164" x="4821238" y="4629150"/>
          <p14:tracePt t="79171" x="4813300" y="4638675"/>
          <p14:tracePt t="79177" x="4794250" y="4638675"/>
          <p14:tracePt t="79183" x="4784725" y="4648200"/>
          <p14:tracePt t="79219" x="4776788" y="4648200"/>
          <p14:tracePt t="79289" x="4767263" y="4648200"/>
          <p14:tracePt t="79303" x="4748213" y="4657725"/>
          <p14:tracePt t="79309" x="4730750" y="4665663"/>
          <p14:tracePt t="79316" x="4694238" y="4675188"/>
          <p14:tracePt t="79323" x="4657725" y="4684713"/>
          <p14:tracePt t="79331" x="4638675" y="4684713"/>
          <p14:tracePt t="79338" x="4611688" y="4684713"/>
          <p14:tracePt t="79345" x="4584700" y="4694238"/>
          <p14:tracePt t="79351" x="4575175" y="4694238"/>
          <p14:tracePt t="79358" x="4557713" y="4694238"/>
          <p14:tracePt t="79372" x="4548188" y="4694238"/>
          <p14:tracePt t="79380" x="4538663" y="4694238"/>
          <p14:tracePt t="79393" x="4521200" y="4694238"/>
          <p14:tracePt t="79401" x="4492625" y="4702175"/>
          <p14:tracePt t="79407" x="4475163" y="4702175"/>
          <p14:tracePt t="79414" x="4438650" y="4702175"/>
          <p14:tracePt t="79422" x="4419600" y="4702175"/>
          <p14:tracePt t="79429" x="4383088" y="4702175"/>
          <p14:tracePt t="79435" x="4365625" y="4694238"/>
          <p14:tracePt t="79442" x="4356100" y="4694238"/>
          <p14:tracePt t="79449" x="4346575" y="4694238"/>
          <p14:tracePt t="79463" x="4338638" y="4694238"/>
          <p14:tracePt t="79471" x="4338638" y="4684713"/>
          <p14:tracePt t="79477" x="4329113" y="4684713"/>
          <p14:tracePt t="79491" x="4329113" y="4675188"/>
          <p14:tracePt t="79513" x="4319588" y="4675188"/>
          <p14:tracePt t="79520" x="4319588" y="4665663"/>
          <p14:tracePt t="79533" x="4319588" y="4657725"/>
          <p14:tracePt t="79548" x="4329113" y="4657725"/>
          <p14:tracePt t="79555" x="4356100" y="4648200"/>
          <p14:tracePt t="79562" x="4392613" y="4648200"/>
          <p14:tracePt t="79569" x="4448175" y="4638675"/>
          <p14:tracePt t="79575" x="4502150" y="4638675"/>
          <p14:tracePt t="79582" x="4575175" y="4638675"/>
          <p14:tracePt t="79589" x="4648200" y="4629150"/>
          <p14:tracePt t="79596" x="4730750" y="4611688"/>
          <p14:tracePt t="79604" x="4776788" y="4611688"/>
          <p14:tracePt t="79609" x="4813300" y="4602163"/>
          <p14:tracePt t="79617" x="4840288" y="4592638"/>
          <p14:tracePt t="79624" x="4867275" y="4584700"/>
          <p14:tracePt t="79632" x="4876800" y="4584700"/>
          <p14:tracePt t="79639" x="4895850" y="4575175"/>
          <p14:tracePt t="79645" x="4903788" y="4575175"/>
          <p14:tracePt t="79654" x="4903788" y="4565650"/>
          <p14:tracePt t="79666" x="4922838" y="4565650"/>
          <p14:tracePt t="79673" x="4932363" y="4565650"/>
          <p14:tracePt t="79680" x="4940300" y="4565650"/>
          <p14:tracePt t="79688" x="4968875" y="4556125"/>
          <p14:tracePt t="79694" x="4986338" y="4548188"/>
          <p14:tracePt t="79702" x="5013325" y="4538663"/>
          <p14:tracePt t="79708" x="5032375" y="4538663"/>
          <p14:tracePt t="79715" x="5059363" y="4529138"/>
          <p14:tracePt t="79722" x="5095875" y="4529138"/>
          <p14:tracePt t="79729" x="5114925" y="4519613"/>
          <p14:tracePt t="79737" x="5151438" y="4519613"/>
          <p14:tracePt t="79743" x="5168900" y="4519613"/>
          <p14:tracePt t="79750" x="5195888" y="4519613"/>
          <p14:tracePt t="79757" x="5214938" y="4519613"/>
          <p14:tracePt t="79764" x="5232400" y="4519613"/>
          <p14:tracePt t="79772" x="5241925" y="4519613"/>
          <p14:tracePt t="79778" x="5251450" y="4519613"/>
          <p14:tracePt t="79785" x="5268913" y="4519613"/>
          <p14:tracePt t="79792" x="5278438" y="4519613"/>
          <p14:tracePt t="79805" x="5287963" y="4519613"/>
          <p14:tracePt t="79813" x="5297488" y="4519613"/>
          <p14:tracePt t="79828" x="5305425" y="4519613"/>
          <p14:tracePt t="79842" x="5314950" y="4519613"/>
          <p14:tracePt t="79849" x="5324475" y="4519613"/>
          <p14:tracePt t="79855" x="5334000" y="4519613"/>
          <p14:tracePt t="79871" x="5341938" y="4519613"/>
          <p14:tracePt t="79876" x="5351463" y="4519613"/>
          <p14:tracePt t="79883" x="5360988" y="4519613"/>
          <p14:tracePt t="79889" x="5370513" y="4519613"/>
          <p14:tracePt t="79897" x="5378450" y="4519613"/>
          <p14:tracePt t="79910" x="5397500" y="4519613"/>
          <p14:tracePt t="79918" x="5407025" y="4519613"/>
          <p14:tracePt t="79925" x="5407025" y="4529138"/>
          <p14:tracePt t="79932" x="5414963" y="4529138"/>
          <p14:tracePt t="79939" x="5424488" y="4529138"/>
          <p14:tracePt t="79946" x="5434013" y="4529138"/>
          <p14:tracePt t="79954" x="5434013" y="4538663"/>
          <p14:tracePt t="79970" x="5443538" y="4548188"/>
          <p14:tracePt t="79973" x="5451475" y="4548188"/>
          <p14:tracePt t="79981" x="5461000" y="4556125"/>
          <p14:tracePt t="79987" x="5461000" y="4565650"/>
          <p14:tracePt t="80002" x="5470525" y="4575175"/>
          <p14:tracePt t="80009" x="5480050" y="4584700"/>
          <p14:tracePt t="80023" x="5487988" y="4592638"/>
          <p14:tracePt t="80030" x="5497513" y="4602163"/>
          <p14:tracePt t="80038" x="5507038" y="4611688"/>
          <p14:tracePt t="80059" x="5507038" y="4621213"/>
          <p14:tracePt t="80065" x="5507038" y="4629150"/>
          <p14:tracePt t="80079" x="5507038" y="4638675"/>
          <p14:tracePt t="80087" x="5516563" y="4648200"/>
          <p14:tracePt t="80106" x="5524500" y="4665663"/>
          <p14:tracePt t="80121" x="5534025" y="4675188"/>
          <p14:tracePt t="80128" x="5534025" y="4694238"/>
          <p14:tracePt t="80142" x="5543550" y="4702175"/>
          <p14:tracePt t="80149" x="5543550" y="4711700"/>
          <p14:tracePt t="80163" x="5553075" y="4721225"/>
          <p14:tracePt t="80170" x="5561013" y="4721225"/>
          <p14:tracePt t="80177" x="5561013" y="4730750"/>
          <p14:tracePt t="80190" x="5570538" y="4738688"/>
          <p14:tracePt t="80197" x="5580063" y="4748213"/>
          <p14:tracePt t="80212" x="5589588" y="4757738"/>
          <p14:tracePt t="80220" x="5607050" y="4775200"/>
          <p14:tracePt t="80226" x="5616575" y="4794250"/>
          <p14:tracePt t="80233" x="5634038" y="4803775"/>
          <p14:tracePt t="80240" x="5653088" y="4821238"/>
          <p14:tracePt t="80247" x="5662613" y="4830763"/>
          <p14:tracePt t="80254" x="5689600" y="4840288"/>
          <p14:tracePt t="80261" x="5708650" y="4857750"/>
          <p14:tracePt t="80267" x="5716588" y="4857750"/>
          <p14:tracePt t="80275" x="5716588" y="4867275"/>
          <p14:tracePt t="80281" x="5726113" y="4867275"/>
          <p14:tracePt t="80288" x="5735638" y="4867275"/>
          <p14:tracePt t="80295" x="5753100" y="4876800"/>
          <p14:tracePt t="80303" x="5789613" y="4884738"/>
          <p14:tracePt t="80310" x="5826125" y="4903788"/>
          <p14:tracePt t="80318" x="5872163" y="4922838"/>
          <p14:tracePt t="80324" x="5918200" y="4930775"/>
          <p14:tracePt t="80330" x="5972175" y="4940300"/>
          <p14:tracePt t="80338" x="6045200" y="4959350"/>
          <p14:tracePt t="80344" x="6118225" y="4967288"/>
          <p14:tracePt t="80353" x="6210300" y="4967288"/>
          <p14:tracePt t="80359" x="6283325" y="4967288"/>
          <p14:tracePt t="80366" x="6356350" y="4967288"/>
          <p14:tracePt t="80372" x="6419850" y="4967288"/>
          <p14:tracePt t="80379" x="6475413" y="4967288"/>
          <p14:tracePt t="80387" x="6538913" y="4967288"/>
          <p14:tracePt t="80393" x="6594475" y="4967288"/>
          <p14:tracePt t="80400" x="6657975" y="4967288"/>
          <p14:tracePt t="80407" x="6704013" y="4967288"/>
          <p14:tracePt t="80414" x="6740525" y="4967288"/>
          <p14:tracePt t="80422" x="6777038" y="4967288"/>
          <p14:tracePt t="80428" x="6813550" y="4959350"/>
          <p14:tracePt t="80437" x="6840538" y="4959350"/>
          <p14:tracePt t="80442" x="6867525" y="4959350"/>
          <p14:tracePt t="80450" x="6886575" y="4959350"/>
          <p14:tracePt t="80456" x="6904038" y="4959350"/>
          <p14:tracePt t="80463" x="6913563" y="4959350"/>
          <p14:tracePt t="80478" x="6923088" y="4949825"/>
          <p14:tracePt t="80491" x="6931025" y="4949825"/>
          <p14:tracePt t="80527" x="6940550" y="4949825"/>
          <p14:tracePt t="80541" x="6950075" y="4949825"/>
          <p14:tracePt t="80562" x="6950075" y="4940300"/>
          <p14:tracePt t="80609" x="6950075" y="4930775"/>
          <p14:tracePt t="80632" x="6950075" y="4922838"/>
          <p14:tracePt t="80666" x="6950075" y="4913313"/>
          <p14:tracePt t="80673" x="6950075" y="4903788"/>
          <p14:tracePt t="80679" x="6959600" y="4884738"/>
          <p14:tracePt t="80687" x="6967538" y="4848225"/>
          <p14:tracePt t="80693" x="6977063" y="4811713"/>
          <p14:tracePt t="80701" x="6986588" y="4767263"/>
          <p14:tracePt t="80707" x="6996113" y="4711700"/>
          <p14:tracePt t="80715" x="7004050" y="4648200"/>
          <p14:tracePt t="80721" x="7004050" y="4584700"/>
          <p14:tracePt t="80729" x="7013575" y="4538663"/>
          <p14:tracePt t="80737" x="7013575" y="4511675"/>
          <p14:tracePt t="80742" x="7013575" y="4492625"/>
          <p14:tracePt t="80749" x="7013575" y="4475163"/>
          <p14:tracePt t="80756" x="7013575" y="4465638"/>
          <p14:tracePt t="80763" x="7013575" y="4456113"/>
          <p14:tracePt t="80791" x="7013575" y="4446588"/>
          <p14:tracePt t="80813" x="7013575" y="4438650"/>
          <p14:tracePt t="80828" x="7013575" y="4429125"/>
          <p14:tracePt t="84774" x="6886575" y="4446588"/>
          <p14:tracePt t="84782" x="6502400" y="4548188"/>
          <p14:tracePt t="84788" x="6146800" y="4638675"/>
          <p14:tracePt t="84795" x="5799138" y="4694238"/>
          <p14:tracePt t="84803" x="5516563" y="4730750"/>
          <p14:tracePt t="84809" x="5241925" y="4738688"/>
          <p14:tracePt t="84816" x="5005388" y="4738688"/>
          <p14:tracePt t="84823" x="4730750" y="4738688"/>
          <p14:tracePt t="84830" x="4521200" y="4738688"/>
          <p14:tracePt t="84837" x="4338638" y="4738688"/>
          <p14:tracePt t="84844" x="4183063" y="4738688"/>
          <p14:tracePt t="84852" x="4000500" y="4767263"/>
          <p14:tracePt t="84858" x="3789363" y="4811713"/>
          <p14:tracePt t="84866" x="3589338" y="4857750"/>
          <p14:tracePt t="84872" x="3416300" y="4894263"/>
          <p14:tracePt t="84880" x="3214688" y="4940300"/>
          <p14:tracePt t="84886" x="2976563" y="5003800"/>
          <p14:tracePt t="84893" x="2794000" y="5040313"/>
          <p14:tracePt t="84900" x="2667000" y="5068888"/>
          <p14:tracePt t="84908" x="2530475" y="5076825"/>
          <p14:tracePt t="84913" x="2428875" y="5076825"/>
          <p14:tracePt t="84920" x="2355850" y="5076825"/>
          <p14:tracePt t="84928" x="2309813" y="5068888"/>
          <p14:tracePt t="84935" x="2273300" y="5068888"/>
          <p14:tracePt t="84942" x="2255838" y="5049838"/>
          <p14:tracePt t="84969" x="2246313" y="5040313"/>
          <p14:tracePt t="84978" x="2246313" y="5032375"/>
          <p14:tracePt t="85391" x="2428875" y="5068888"/>
          <p14:tracePt t="85397" x="2749550" y="5132388"/>
          <p14:tracePt t="85404" x="3005138" y="5168900"/>
          <p14:tracePt t="85412" x="3195638" y="5195888"/>
          <p14:tracePt t="85418" x="3333750" y="5205413"/>
          <p14:tracePt t="85426" x="3433763" y="5222875"/>
          <p14:tracePt t="85432" x="3533775" y="5232400"/>
          <p14:tracePt t="85439" x="3625850" y="5232400"/>
          <p14:tracePt t="85445" x="3698875" y="5232400"/>
          <p14:tracePt t="85452" x="3771900" y="5232400"/>
          <p14:tracePt t="85461" x="3835400" y="5232400"/>
          <p14:tracePt t="85468" x="3890963" y="5232400"/>
          <p14:tracePt t="85474" x="3944938" y="5222875"/>
          <p14:tracePt t="85481" x="3971925" y="5214938"/>
          <p14:tracePt t="85488" x="4008438" y="5214938"/>
          <p14:tracePt t="85495" x="4027488" y="5205413"/>
          <p14:tracePt t="85503" x="4054475" y="5205413"/>
          <p14:tracePt t="85509" x="4083050" y="5205413"/>
          <p14:tracePt t="85517" x="4090988" y="5195888"/>
          <p14:tracePt t="85523" x="4110038" y="5195888"/>
          <p14:tracePt t="85537" x="4119563" y="5195888"/>
          <p14:tracePt t="85543" x="4127500" y="5195888"/>
          <p14:tracePt t="86380" x="4246563" y="5178425"/>
          <p14:tracePt t="86386" x="4411663" y="5141913"/>
          <p14:tracePt t="86393" x="4557713" y="5122863"/>
          <p14:tracePt t="86401" x="4657725" y="5113338"/>
          <p14:tracePt t="86407" x="4740275" y="5105400"/>
          <p14:tracePt t="86414" x="4757738" y="5105400"/>
          <p14:tracePt t="86421" x="4784725" y="5105400"/>
          <p14:tracePt t="86429" x="4794250" y="5105400"/>
          <p14:tracePt t="86436" x="4803775" y="5105400"/>
          <p14:tracePt t="86442" x="4813300" y="5105400"/>
          <p14:tracePt t="86865" x="4730750" y="5076825"/>
          <p14:tracePt t="86871" x="4611688" y="5040313"/>
          <p14:tracePt t="86878" x="4475163" y="5003800"/>
          <p14:tracePt t="86886" x="4356100" y="4940300"/>
          <p14:tracePt t="86892" x="4237038" y="4894263"/>
          <p14:tracePt t="86899" x="4146550" y="4848225"/>
          <p14:tracePt t="86906" x="4044950" y="4803775"/>
          <p14:tracePt t="86913" x="3981450" y="4767263"/>
          <p14:tracePt t="86919" x="3917950" y="4730750"/>
          <p14:tracePt t="86926" x="3881438" y="4711700"/>
          <p14:tracePt t="86934" x="3854450" y="4694238"/>
          <p14:tracePt t="86942" x="3844925" y="4675188"/>
          <p14:tracePt t="86953" x="3825875" y="4657725"/>
          <p14:tracePt t="86956" x="3817938" y="4648200"/>
          <p14:tracePt t="86963" x="3817938" y="4638675"/>
          <p14:tracePt t="86969" x="3817938" y="4629150"/>
          <p14:tracePt t="86976" x="3808413" y="4621213"/>
          <p14:tracePt t="86983" x="3808413" y="4611688"/>
          <p14:tracePt t="86997" x="3808413" y="4602163"/>
          <p14:tracePt t="87003" x="3808413" y="4584700"/>
          <p14:tracePt t="87018" x="3808413" y="4575175"/>
          <p14:tracePt t="87025" x="3808413" y="4565650"/>
          <p14:tracePt t="87032" x="3798888" y="4565650"/>
          <p14:tracePt t="87040" x="3798888" y="4556125"/>
          <p14:tracePt t="87047" x="3789363" y="4556125"/>
          <p14:tracePt t="87053" x="3789363" y="4548188"/>
          <p14:tracePt t="87088" x="3789363" y="4538663"/>
          <p14:tracePt t="87102" x="3789363" y="4529138"/>
          <p14:tracePt t="87137" x="3789363" y="4519613"/>
          <p14:tracePt t="87193" x="3781425" y="4519613"/>
          <p14:tracePt t="87212" x="3771900" y="4519613"/>
          <p14:tracePt t="87564" x="3752850" y="4502150"/>
          <p14:tracePt t="87569" x="3725863" y="4492625"/>
          <p14:tracePt t="87577" x="3716338" y="4475163"/>
          <p14:tracePt t="87585" x="3708400" y="4456113"/>
          <p14:tracePt t="87591" x="3698875" y="4456113"/>
          <p14:tracePt t="87598" x="3689350" y="4446588"/>
          <p14:tracePt t="87605" x="3689350" y="4429125"/>
          <p14:tracePt t="87612" x="3679825" y="4429125"/>
          <p14:tracePt t="87618" x="3671888" y="4419600"/>
          <p14:tracePt t="87626" x="3671888" y="4410075"/>
          <p14:tracePt t="87647" x="3662363" y="4410075"/>
          <p14:tracePt t="87654" x="3662363" y="4402138"/>
          <p14:tracePt t="87661" x="3652838" y="4402138"/>
          <p14:tracePt t="87669" x="3652838" y="4392613"/>
          <p14:tracePt t="87696" x="3643313" y="4392613"/>
          <p14:tracePt t="87702" x="3643313" y="4383088"/>
          <p14:tracePt t="87718" x="3635375" y="4383088"/>
          <p14:tracePt t="88255" x="3762375" y="4383088"/>
          <p14:tracePt t="88262" x="3917950" y="4373563"/>
          <p14:tracePt t="88269" x="4083050" y="4356100"/>
          <p14:tracePt t="88277" x="4210050" y="4346575"/>
          <p14:tracePt t="88284" x="4329113" y="4337050"/>
          <p14:tracePt t="88290" x="4438650" y="4337050"/>
          <p14:tracePt t="88296" x="4521200" y="4319588"/>
          <p14:tracePt t="88303" x="4584700" y="4310063"/>
          <p14:tracePt t="88311" x="4648200" y="4310063"/>
          <p14:tracePt t="88317" x="4694238" y="4310063"/>
          <p14:tracePt t="88325" x="4730750" y="4310063"/>
          <p14:tracePt t="88332" x="4776788" y="4310063"/>
          <p14:tracePt t="88339" x="4821238" y="4310063"/>
          <p14:tracePt t="88346" x="4857750" y="4310063"/>
          <p14:tracePt t="88352" x="4886325" y="4310063"/>
          <p14:tracePt t="88360" x="4903788" y="4310063"/>
          <p14:tracePt t="88367" x="4922838" y="4310063"/>
          <p14:tracePt t="88380" x="4932363" y="4310063"/>
          <p14:tracePt t="88387" x="4940300" y="4310063"/>
          <p14:tracePt t="88424" x="4949825" y="4310063"/>
          <p14:tracePt t="88437" x="4959350" y="4310063"/>
          <p14:tracePt t="88451" x="4968875" y="4310063"/>
          <p14:tracePt t="88458" x="4976813" y="4310063"/>
          <p14:tracePt t="88471" x="4986338" y="4300538"/>
          <p14:tracePt t="88479" x="4995863" y="4300538"/>
          <p14:tracePt t="88486" x="5005388" y="4300538"/>
          <p14:tracePt t="88492" x="5013325" y="4300538"/>
          <p14:tracePt t="88501" x="5022850" y="4300538"/>
          <p14:tracePt t="88513" x="5032375" y="4292600"/>
          <p14:tracePt t="88520" x="5049838" y="4292600"/>
          <p14:tracePt t="88542" x="5059363" y="4283075"/>
          <p14:tracePt t="88549" x="5068888" y="4283075"/>
          <p14:tracePt t="88563" x="5078413" y="4283075"/>
          <p14:tracePt t="88569" x="5086350" y="4283075"/>
          <p14:tracePt t="88604" x="5095875" y="4283075"/>
          <p14:tracePt t="88611" x="5105400" y="4273550"/>
          <p14:tracePt t="88627" x="5141913" y="4256088"/>
          <p14:tracePt t="88634" x="5195888" y="4246563"/>
          <p14:tracePt t="88640" x="5268913" y="4219575"/>
          <p14:tracePt t="88647" x="5334000" y="4183063"/>
          <p14:tracePt t="88653" x="5397500" y="4154488"/>
          <p14:tracePt t="88660" x="5461000" y="4117975"/>
          <p14:tracePt t="88668" x="5497513" y="4090988"/>
          <p14:tracePt t="88674" x="5524500" y="4073525"/>
          <p14:tracePt t="88681" x="5534025" y="4054475"/>
          <p14:tracePt t="88688" x="5543550" y="4054475"/>
          <p14:tracePt t="88702" x="5553075" y="4044950"/>
          <p14:tracePt t="88723" x="5553075" y="4037013"/>
          <p14:tracePt t="88751" x="5553075" y="4027488"/>
          <p14:tracePt t="88758" x="5561013" y="4027488"/>
          <p14:tracePt t="88772" x="5570538" y="4017963"/>
          <p14:tracePt t="88807" x="5580063" y="4017963"/>
          <p14:tracePt t="88856" x="5580063" y="4027488"/>
          <p14:tracePt t="88863" x="5561013" y="4044950"/>
          <p14:tracePt t="88870" x="5516563" y="4073525"/>
          <p14:tracePt t="88877" x="5461000" y="4090988"/>
          <p14:tracePt t="88884" x="5397500" y="4100513"/>
          <p14:tracePt t="88891" x="5324475" y="4110038"/>
          <p14:tracePt t="88897" x="5251450" y="4117975"/>
          <p14:tracePt t="88904" x="5187950" y="4117975"/>
          <p14:tracePt t="88912" x="5141913" y="4127500"/>
          <p14:tracePt t="88919" x="5105400" y="4137025"/>
          <p14:tracePt t="88926" x="5059363" y="4146550"/>
          <p14:tracePt t="88934" x="5032375" y="4154488"/>
          <p14:tracePt t="88940" x="4995863" y="4173538"/>
          <p14:tracePt t="88948" x="4940300" y="4183063"/>
          <p14:tracePt t="88969" x="4767263" y="4283075"/>
          <p14:tracePt t="88974" x="4684713" y="4319588"/>
          <p14:tracePt t="88983" x="4602163" y="4346575"/>
          <p14:tracePt t="88988" x="4529138" y="4392613"/>
          <p14:tracePt t="88996" x="4465638" y="4419600"/>
          <p14:tracePt t="89003" x="4411663" y="4438650"/>
          <p14:tracePt t="89010" x="4375150" y="4456113"/>
          <p14:tracePt t="89018" x="4356100" y="4465638"/>
          <p14:tracePt t="89024" x="4329113" y="4475163"/>
          <p14:tracePt t="89031" x="4310063" y="4483100"/>
          <p14:tracePt t="89038" x="4292600" y="4483100"/>
          <p14:tracePt t="89046" x="4273550" y="4492625"/>
          <p14:tracePt t="89051" x="4256088" y="4502150"/>
          <p14:tracePt t="89059" x="4237038" y="4511675"/>
          <p14:tracePt t="89067" x="4210050" y="4529138"/>
          <p14:tracePt t="89072" x="4183063" y="4529138"/>
          <p14:tracePt t="89079" x="4156075" y="4538663"/>
          <p14:tracePt t="89086" x="4119563" y="4548188"/>
          <p14:tracePt t="89093" x="4100513" y="4565650"/>
          <p14:tracePt t="89101" x="4073525" y="4575175"/>
          <p14:tracePt t="89107" x="4054475" y="4584700"/>
          <p14:tracePt t="89115" x="4037013" y="4592638"/>
          <p14:tracePt t="89122" x="4027488" y="4592638"/>
          <p14:tracePt t="89130" x="4017963" y="4592638"/>
          <p14:tracePt t="89157" x="4008438" y="4592638"/>
          <p14:tracePt t="89170" x="4000500" y="4592638"/>
          <p14:tracePt t="89177" x="4000500" y="4602163"/>
          <p14:tracePt t="89184" x="4000500" y="4611688"/>
          <p14:tracePt t="89199" x="4000500" y="4648200"/>
          <p14:tracePt t="89205" x="4000500" y="4675188"/>
          <p14:tracePt t="89213" x="4000500" y="4711700"/>
          <p14:tracePt t="89220" x="4000500" y="4757738"/>
          <p14:tracePt t="89227" x="4008438" y="4784725"/>
          <p14:tracePt t="89234" x="4017963" y="4821238"/>
          <p14:tracePt t="89241" x="4017963" y="4848225"/>
          <p14:tracePt t="89248" x="4027488" y="4867275"/>
          <p14:tracePt t="89254" x="4037013" y="4894263"/>
          <p14:tracePt t="89261" x="4044950" y="4913313"/>
          <p14:tracePt t="89268" x="4054475" y="4922838"/>
          <p14:tracePt t="89275" x="4064000" y="4940300"/>
          <p14:tracePt t="89284" x="4064000" y="4959350"/>
          <p14:tracePt t="89289" x="4073525" y="4967288"/>
          <p14:tracePt t="89296" x="4083050" y="4986338"/>
          <p14:tracePt t="89303" x="4100513" y="5003800"/>
          <p14:tracePt t="89309" x="4110038" y="5013325"/>
          <p14:tracePt t="89318" x="4110038" y="5032375"/>
          <p14:tracePt t="89324" x="4110038" y="5040313"/>
          <p14:tracePt t="89334" x="4119563" y="5049838"/>
          <p14:tracePt t="89338" x="4119563" y="5059363"/>
          <p14:tracePt t="89367" x="4119563" y="5068888"/>
          <p14:tracePt t="89387" x="4119563" y="5076825"/>
          <p14:tracePt t="89415" x="4119563" y="5086350"/>
          <p14:tracePt t="89437" x="4119563" y="5095875"/>
          <p14:tracePt t="89464" x="4127500" y="5095875"/>
          <p14:tracePt t="89471" x="4127500" y="5105400"/>
          <p14:tracePt t="89484" x="4127500" y="5113338"/>
          <p14:tracePt t="89498" x="4127500" y="5122863"/>
          <p14:tracePt t="89568" x="4127500" y="5132388"/>
          <p14:tracePt t="89583" x="4127500" y="5141913"/>
          <p14:tracePt t="89674" x="4127500" y="5149850"/>
          <p14:tracePt t="89687" x="4127500" y="5159375"/>
          <p14:tracePt t="90344" x="4100513" y="5159375"/>
          <p14:tracePt t="90351" x="4037013" y="5159375"/>
          <p14:tracePt t="90358" x="3971925" y="5168900"/>
          <p14:tracePt t="90366" x="3927475" y="5178425"/>
          <p14:tracePt t="90372" x="3881438" y="5186363"/>
          <p14:tracePt t="90379" x="3854450" y="5195888"/>
          <p14:tracePt t="90386" x="3825875" y="5205413"/>
          <p14:tracePt t="90392" x="3808413" y="5205413"/>
          <p14:tracePt t="90401" x="3789363" y="5205413"/>
          <p14:tracePt t="90414" x="3781425" y="5205413"/>
          <p14:tracePt t="90422" x="3771900" y="5205413"/>
          <p14:tracePt t="90457" x="3762375" y="5205413"/>
          <p14:tracePt t="90470" x="3752850" y="5205413"/>
          <p14:tracePt t="90533" x="3744913" y="5205413"/>
          <p14:tracePt t="90548" x="3735388" y="5205413"/>
          <p14:tracePt t="90575" x="3725863" y="5205413"/>
          <p14:tracePt t="90583" x="3716338" y="5205413"/>
          <p14:tracePt t="90596" x="3708400" y="5205413"/>
          <p14:tracePt t="90610" x="3698875" y="5205413"/>
          <p14:tracePt t="90617" x="3698875" y="5214938"/>
          <p14:tracePt t="90624" x="3679825" y="5214938"/>
          <p14:tracePt t="90632" x="3652838" y="5222875"/>
          <p14:tracePt t="90638" x="3635375" y="5232400"/>
          <p14:tracePt t="90645" x="3606800" y="5232400"/>
          <p14:tracePt t="90651" x="3589338" y="5241925"/>
          <p14:tracePt t="90658" x="3562350" y="5241925"/>
          <p14:tracePt t="90667" x="3533775" y="5241925"/>
          <p14:tracePt t="90680" x="3525838" y="5241925"/>
          <p14:tracePt t="90687" x="3516313" y="5241925"/>
          <p14:tracePt t="90701" x="3506788" y="5241925"/>
          <p14:tracePt t="90709" x="3497263" y="5241925"/>
          <p14:tracePt t="90722" x="3489325" y="5241925"/>
          <p14:tracePt t="90729" x="3479800" y="5241925"/>
          <p14:tracePt t="90750" x="3470275" y="5241925"/>
          <p14:tracePt t="90764" x="3460750" y="5241925"/>
          <p14:tracePt t="90778" x="3452813" y="5241925"/>
          <p14:tracePt t="90784" x="3443288" y="5251450"/>
          <p14:tracePt t="90800" x="3433763" y="5259388"/>
          <p14:tracePt t="90813" x="3424238" y="5268913"/>
          <p14:tracePt t="90834" x="3416300" y="5268913"/>
          <p14:tracePt t="90869" x="3406775" y="5268913"/>
          <p14:tracePt t="90882" x="3397250" y="5268913"/>
          <p14:tracePt t="91867" x="3406775" y="5268913"/>
          <p14:tracePt t="91882" x="3416300" y="5268913"/>
          <p14:tracePt t="91889" x="3424238" y="5268913"/>
          <p14:tracePt t="91916" x="3433763" y="5268913"/>
          <p14:tracePt t="91930" x="3443288" y="5268913"/>
          <p14:tracePt t="91951" x="3452813" y="5268913"/>
          <p14:tracePt t="91979" x="3460750" y="5268913"/>
          <p14:tracePt t="92000" x="3470275" y="5268913"/>
          <p14:tracePt t="92014" x="3479800" y="5268913"/>
          <p14:tracePt t="92022" x="3489325" y="5268913"/>
          <p14:tracePt t="92034" x="3497263" y="5268913"/>
          <p14:tracePt t="92042" x="3506788" y="5268913"/>
          <p14:tracePt t="92050" x="3516313" y="5268913"/>
          <p14:tracePt t="92055" x="3525838" y="5268913"/>
          <p14:tracePt t="92069" x="3543300" y="5268913"/>
          <p14:tracePt t="92077" x="3552825" y="5268913"/>
          <p14:tracePt t="92084" x="3562350" y="5268913"/>
          <p14:tracePt t="92091" x="3579813" y="5268913"/>
          <p14:tracePt t="92105" x="3598863" y="5268913"/>
          <p14:tracePt t="92113" x="3606800" y="5268913"/>
          <p14:tracePt t="92119" x="3616325" y="5268913"/>
          <p14:tracePt t="92126" x="3625850" y="5268913"/>
          <p14:tracePt t="92133" x="3635375" y="5268913"/>
          <p14:tracePt t="92140" x="3643313" y="5268913"/>
          <p14:tracePt t="92153" x="3662363" y="5268913"/>
          <p14:tracePt t="92167" x="3671888" y="5268913"/>
          <p14:tracePt t="92183" x="3679825" y="5268913"/>
          <p14:tracePt t="92197" x="3689350" y="5268913"/>
          <p14:tracePt t="92231" x="3698875" y="5268913"/>
          <p14:tracePt t="92245" x="3708400" y="5268913"/>
          <p14:tracePt t="97638" x="3854450" y="5251450"/>
          <p14:tracePt t="97644" x="4090988" y="5186363"/>
          <p14:tracePt t="97652" x="4329113" y="5141913"/>
          <p14:tracePt t="97659" x="4475163" y="5105400"/>
          <p14:tracePt t="97665" x="4594225" y="5076825"/>
          <p14:tracePt t="97672" x="4657725" y="5068888"/>
          <p14:tracePt t="97679" x="4694238" y="5068888"/>
          <p14:tracePt t="97687" x="4730750" y="5059363"/>
          <p14:tracePt t="97693" x="4767263" y="5059363"/>
          <p14:tracePt t="97700" x="4794250" y="5049838"/>
          <p14:tracePt t="97707" x="4821238" y="5049838"/>
          <p14:tracePt t="97715" x="4857750" y="5049838"/>
          <p14:tracePt t="97722" x="4876800" y="5049838"/>
          <p14:tracePt t="97729" x="4913313" y="5049838"/>
          <p14:tracePt t="97736" x="4932363" y="5049838"/>
          <p14:tracePt t="97743" x="4959350" y="5049838"/>
          <p14:tracePt t="97749" x="4968875" y="5049838"/>
          <p14:tracePt t="97757" x="4995863" y="5049838"/>
          <p14:tracePt t="97764" x="5005388" y="5059363"/>
          <p14:tracePt t="97777" x="5013325" y="5059363"/>
          <p14:tracePt t="97798" x="5022850" y="5059363"/>
          <p14:tracePt t="97952" x="5022850" y="5068888"/>
          <p14:tracePt t="97972" x="5013325" y="5068888"/>
          <p14:tracePt t="97988" x="5013325" y="5076825"/>
          <p14:tracePt t="97993" x="5005388" y="5076825"/>
          <p14:tracePt t="98001" x="4986338" y="5086350"/>
          <p14:tracePt t="98008" x="4959350" y="5095875"/>
          <p14:tracePt t="98016" x="4922838" y="5105400"/>
          <p14:tracePt t="98023" x="4895850" y="5113338"/>
          <p14:tracePt t="98031" x="4857750" y="5122863"/>
          <p14:tracePt t="98036" x="4821238" y="5132388"/>
          <p14:tracePt t="98043" x="4776788" y="5141913"/>
          <p14:tracePt t="98050" x="4730750" y="5141913"/>
          <p14:tracePt t="98057" x="4675188" y="5141913"/>
          <p14:tracePt t="98064" x="4584700" y="5149850"/>
          <p14:tracePt t="98072" x="4475163" y="5149850"/>
          <p14:tracePt t="98078" x="4392613" y="5149850"/>
          <p14:tracePt t="98085" x="4319588" y="5141913"/>
          <p14:tracePt t="98092" x="4256088" y="5141913"/>
          <p14:tracePt t="98099" x="4210050" y="5132388"/>
          <p14:tracePt t="98106" x="4173538" y="5132388"/>
          <p14:tracePt t="98114" x="4156075" y="5122863"/>
          <p14:tracePt t="98121" x="4119563" y="5122863"/>
          <p14:tracePt t="98128" x="4090988" y="5122863"/>
          <p14:tracePt t="98134" x="4073525" y="5122863"/>
          <p14:tracePt t="98142" x="4044950" y="5113338"/>
          <p14:tracePt t="98147" x="4027488" y="5113338"/>
          <p14:tracePt t="98154" x="4000500" y="5113338"/>
          <p14:tracePt t="98161" x="3971925" y="5113338"/>
          <p14:tracePt t="98168" x="3944938" y="5113338"/>
          <p14:tracePt t="98175" x="3927475" y="5113338"/>
          <p14:tracePt t="98182" x="3917950" y="5113338"/>
          <p14:tracePt t="98189" x="3898900" y="5113338"/>
          <p14:tracePt t="98198" x="3890963" y="5113338"/>
          <p14:tracePt t="98211" x="3881438" y="5113338"/>
          <p14:tracePt t="98225" x="3862388" y="5113338"/>
          <p14:tracePt t="98232" x="3844925" y="5113338"/>
          <p14:tracePt t="98239" x="3825875" y="5113338"/>
          <p14:tracePt t="98246" x="3798888" y="5113338"/>
          <p14:tracePt t="98252" x="3789363" y="5113338"/>
          <p14:tracePt t="98260" x="3771900" y="5113338"/>
          <p14:tracePt t="98266" x="3762375" y="5113338"/>
          <p14:tracePt t="98273" x="3752850" y="5113338"/>
          <p14:tracePt t="98282" x="3744913" y="5113338"/>
          <p14:tracePt t="98301" x="3735388" y="5113338"/>
          <p14:tracePt t="98309" x="3725863" y="5113338"/>
          <p14:tracePt t="98338" x="3716338" y="5113338"/>
          <p14:tracePt t="98351" x="3708400" y="5113338"/>
          <p14:tracePt t="98505" x="3708400" y="5105400"/>
          <p14:tracePt t="98546" x="3708400" y="5095875"/>
          <p14:tracePt t="98561" x="3708400" y="5086350"/>
          <p14:tracePt t="98588" x="3716338" y="5086350"/>
          <p14:tracePt t="98595" x="3725863" y="5086350"/>
          <p14:tracePt t="98602" x="3752850" y="5086350"/>
          <p14:tracePt t="98610" x="3781425" y="5086350"/>
          <p14:tracePt t="98617" x="3817938" y="5086350"/>
          <p14:tracePt t="98624" x="3844925" y="5086350"/>
          <p14:tracePt t="98631" x="3881438" y="5086350"/>
          <p14:tracePt t="98637" x="3917950" y="5086350"/>
          <p14:tracePt t="98645" x="3944938" y="5076825"/>
          <p14:tracePt t="98652" x="3971925" y="5076825"/>
          <p14:tracePt t="98657" x="4000500" y="5076825"/>
          <p14:tracePt t="98665" x="4027488" y="5076825"/>
          <p14:tracePt t="98672" x="4054475" y="5068888"/>
          <p14:tracePt t="98679" x="4083050" y="5068888"/>
          <p14:tracePt t="98686" x="4119563" y="5068888"/>
          <p14:tracePt t="98693" x="4146550" y="5068888"/>
          <p14:tracePt t="98699" x="4210050" y="5049838"/>
          <p14:tracePt t="98708" x="4256088" y="5032375"/>
          <p14:tracePt t="98715" x="4329113" y="5022850"/>
          <p14:tracePt t="98722" x="4419600" y="5003800"/>
          <p14:tracePt t="98729" x="4511675" y="4986338"/>
          <p14:tracePt t="98735" x="4575175" y="4967288"/>
          <p14:tracePt t="98742" x="4638675" y="4949825"/>
          <p14:tracePt t="98749" x="4684713" y="4940300"/>
          <p14:tracePt t="98757" x="4721225" y="4930775"/>
          <p14:tracePt t="98764" x="4740275" y="4922838"/>
          <p14:tracePt t="98770" x="4767263" y="4913313"/>
          <p14:tracePt t="98777" x="4784725" y="4903788"/>
          <p14:tracePt t="98784" x="4794250" y="4903788"/>
          <p14:tracePt t="98792" x="4821238" y="4894263"/>
          <p14:tracePt t="98798" x="4830763" y="4894263"/>
          <p14:tracePt t="98806" x="4857750" y="4894263"/>
          <p14:tracePt t="98814" x="4895850" y="4884738"/>
          <p14:tracePt t="98820" x="4922838" y="4884738"/>
          <p14:tracePt t="98827" x="4959350" y="4876800"/>
          <p14:tracePt t="98833" x="4995863" y="4867275"/>
          <p14:tracePt t="98840" x="5041900" y="4857750"/>
          <p14:tracePt t="98848" x="5078413" y="4857750"/>
          <p14:tracePt t="98854" x="5122863" y="4848225"/>
          <p14:tracePt t="98861" x="5151438" y="4840288"/>
          <p14:tracePt t="98868" x="5187950" y="4830763"/>
          <p14:tracePt t="98874" x="5224463" y="4821238"/>
          <p14:tracePt t="98881" x="5251450" y="4821238"/>
          <p14:tracePt t="98889" x="5287963" y="4811713"/>
          <p14:tracePt t="98897" x="5324475" y="4803775"/>
          <p14:tracePt t="98903" x="5351463" y="4803775"/>
          <p14:tracePt t="98910" x="5397500" y="4794250"/>
          <p14:tracePt t="98917" x="5434013" y="4784725"/>
          <p14:tracePt t="98923" x="5451475" y="4784725"/>
          <p14:tracePt t="98931" x="5480050" y="4775200"/>
          <p14:tracePt t="98938" x="5507038" y="4775200"/>
          <p14:tracePt t="98947" x="5516563" y="4775200"/>
          <p14:tracePt t="98966" x="5543550" y="4775200"/>
          <p14:tracePt t="98981" x="5553075" y="4775200"/>
          <p14:tracePt t="99015" x="5561013" y="4775200"/>
          <p14:tracePt t="99029" x="5570538" y="4775200"/>
          <p14:tracePt t="99049" x="5580063" y="4775200"/>
          <p14:tracePt t="99057" x="5589588" y="4775200"/>
          <p14:tracePt t="99064" x="5597525" y="4775200"/>
          <p14:tracePt t="99077" x="5607050" y="4775200"/>
          <p14:tracePt t="99084" x="5616575" y="4775200"/>
          <p14:tracePt t="99091" x="5626100" y="4775200"/>
          <p14:tracePt t="99099" x="5634038" y="4775200"/>
          <p14:tracePt t="99114" x="5653088" y="4775200"/>
          <p14:tracePt t="99120" x="5662613" y="4775200"/>
          <p14:tracePt t="99134" x="5670550" y="4784725"/>
          <p14:tracePt t="99141" x="5680075" y="4784725"/>
          <p14:tracePt t="99155" x="5689600" y="4784725"/>
          <p14:tracePt t="99168" x="5699125" y="4794250"/>
          <p14:tracePt t="99182" x="5708650" y="4803775"/>
          <p14:tracePt t="99190" x="5716588" y="4803775"/>
          <p14:tracePt t="99204" x="5726113" y="4803775"/>
          <p14:tracePt t="99212" x="5735638" y="4803775"/>
          <p14:tracePt t="99218" x="5735638" y="4811713"/>
          <p14:tracePt t="99224" x="5745163" y="4811713"/>
          <p14:tracePt t="99231" x="5753100" y="4821238"/>
          <p14:tracePt t="99246" x="5762625" y="4821238"/>
          <p14:tracePt t="99252" x="5772150" y="4821238"/>
          <p14:tracePt t="99266" x="5772150" y="4830763"/>
          <p14:tracePt t="99273" x="5781675" y="4840288"/>
          <p14:tracePt t="99281" x="5789613" y="4840288"/>
          <p14:tracePt t="99287" x="5799138" y="4840288"/>
          <p14:tracePt t="99293" x="5799138" y="4848225"/>
          <p14:tracePt t="99302" x="5808663" y="4857750"/>
          <p14:tracePt t="99308" x="5818188" y="4857750"/>
          <p14:tracePt t="99315" x="5818188" y="4867275"/>
          <p14:tracePt t="99322" x="5835650" y="4884738"/>
          <p14:tracePt t="99331" x="5862638" y="4913313"/>
          <p14:tracePt t="99337" x="5881688" y="4940300"/>
          <p14:tracePt t="99343" x="5899150" y="4967288"/>
          <p14:tracePt t="99350" x="5918200" y="4995863"/>
          <p14:tracePt t="99358" x="5935663" y="5013325"/>
          <p14:tracePt t="99364" x="5945188" y="5022850"/>
          <p14:tracePt t="99371" x="5945188" y="5032375"/>
          <p14:tracePt t="99379" x="5945188" y="5040313"/>
          <p14:tracePt t="99399" x="5954713" y="5049838"/>
          <p14:tracePt t="99407" x="5954713" y="5059363"/>
          <p14:tracePt t="99414" x="5964238" y="5059363"/>
          <p14:tracePt t="99421" x="5964238" y="5068888"/>
          <p14:tracePt t="99427" x="5972175" y="5068888"/>
          <p14:tracePt t="99434" x="5972175" y="5076825"/>
          <p14:tracePt t="99448" x="5972175" y="5086350"/>
          <p14:tracePt t="99455" x="5972175" y="5095875"/>
          <p14:tracePt t="99464" x="5981700" y="5095875"/>
          <p14:tracePt t="99476" x="5991225" y="5095875"/>
          <p14:tracePt t="99482" x="5991225" y="5105400"/>
          <p14:tracePt t="99490" x="5991225" y="5113338"/>
          <p14:tracePt t="99505" x="6000750" y="5122863"/>
          <p14:tracePt t="99518" x="6008688" y="5122863"/>
          <p14:tracePt t="99532" x="6008688" y="5132388"/>
          <p14:tracePt t="99547" x="6008688" y="5141913"/>
          <p14:tracePt t="99560" x="6018213" y="5141913"/>
          <p14:tracePt t="99580" x="6027738" y="5149850"/>
          <p14:tracePt t="102904" x="6081713" y="5049838"/>
          <p14:tracePt t="102912" x="6183313" y="4775200"/>
          <p14:tracePt t="102918" x="6292850" y="4475163"/>
          <p14:tracePt t="102925" x="6392863" y="4227513"/>
          <p14:tracePt t="102931" x="6465888" y="4037013"/>
          <p14:tracePt t="102939" x="6548438" y="3871913"/>
          <p14:tracePt t="102947" x="6611938" y="3706813"/>
          <p14:tracePt t="102953" x="6667500" y="3589338"/>
          <p14:tracePt t="102963" x="6711950" y="3506788"/>
          <p14:tracePt t="102968" x="6740525" y="3443288"/>
          <p14:tracePt t="102974" x="6757988" y="3406775"/>
          <p14:tracePt t="102982" x="6767513" y="3378200"/>
          <p14:tracePt t="102988" x="6767513" y="3370263"/>
          <p14:tracePt t="103002" x="6767513" y="3360738"/>
          <p14:tracePt t="103010" x="6767513" y="3351213"/>
          <p14:tracePt t="103079" x="6767513" y="3360738"/>
          <p14:tracePt t="103094" x="6757988" y="3360738"/>
          <p14:tracePt t="103107" x="6748463" y="3360738"/>
          <p14:tracePt t="103113" x="6748463" y="3370263"/>
          <p14:tracePt t="103134" x="6748463" y="3378200"/>
          <p14:tracePt t="103163" x="6748463" y="3387725"/>
          <p14:tracePt t="103178" x="6748463" y="3397250"/>
          <p14:tracePt t="103191" x="6740525" y="3406775"/>
          <p14:tracePt t="103198" x="6731000" y="3433763"/>
          <p14:tracePt t="103205" x="6704013" y="3460750"/>
          <p14:tracePt t="103212" x="6684963" y="3506788"/>
          <p14:tracePt t="103219" x="6648450" y="3543300"/>
          <p14:tracePt t="103226" x="6611938" y="3616325"/>
          <p14:tracePt t="103232" x="6565900" y="3679825"/>
          <p14:tracePt t="103240" x="6529388" y="3752850"/>
          <p14:tracePt t="103246" x="6483350" y="3825875"/>
          <p14:tracePt t="103254" x="6446838" y="3889375"/>
          <p14:tracePt t="103263" x="6429375" y="3935413"/>
          <p14:tracePt t="103268" x="6410325" y="3963988"/>
          <p14:tracePt t="103275" x="6402388" y="4000500"/>
          <p14:tracePt t="103282" x="6392863" y="4017963"/>
          <p14:tracePt t="103289" x="6392863" y="4044950"/>
          <p14:tracePt t="103296" x="6392863" y="4064000"/>
          <p14:tracePt t="103303" x="6383338" y="4090988"/>
          <p14:tracePt t="103310" x="6373813" y="4117975"/>
          <p14:tracePt t="103317" x="6373813" y="4137025"/>
          <p14:tracePt t="103323" x="6365875" y="4183063"/>
          <p14:tracePt t="103330" x="6365875" y="4219575"/>
          <p14:tracePt t="103337" x="6356350" y="4264025"/>
          <p14:tracePt t="103344" x="6356350" y="4310063"/>
          <p14:tracePt t="103353" x="6356350" y="4337050"/>
          <p14:tracePt t="103359" x="6356350" y="4383088"/>
          <p14:tracePt t="103366" x="6356350" y="4429125"/>
          <p14:tracePt t="103373" x="6346825" y="4475163"/>
          <p14:tracePt t="103380" x="6346825" y="4538663"/>
          <p14:tracePt t="103387" x="6346825" y="4611688"/>
          <p14:tracePt t="103393" x="6346825" y="4665663"/>
          <p14:tracePt t="103401" x="6337300" y="4711700"/>
          <p14:tracePt t="103408" x="6337300" y="4748213"/>
          <p14:tracePt t="103414" x="6329363" y="4784725"/>
          <p14:tracePt t="103422" x="6329363" y="4803775"/>
          <p14:tracePt t="103430" x="6329363" y="4830763"/>
          <p14:tracePt t="103435" x="6329363" y="4840288"/>
          <p14:tracePt t="103442" x="6329363" y="4857750"/>
          <p14:tracePt t="103450" x="6329363" y="4876800"/>
          <p14:tracePt t="103458" x="6319838" y="4894263"/>
          <p14:tracePt t="103464" x="6319838" y="4913313"/>
          <p14:tracePt t="103471" x="6310313" y="4922838"/>
          <p14:tracePt t="103479" x="6310313" y="4949825"/>
          <p14:tracePt t="103484" x="6300788" y="4986338"/>
          <p14:tracePt t="103491" x="6300788" y="5022850"/>
          <p14:tracePt t="103498" x="6292850" y="5076825"/>
          <p14:tracePt t="103505" x="6283325" y="5132388"/>
          <p14:tracePt t="103513" x="6273800" y="5195888"/>
          <p14:tracePt t="103519" x="6273800" y="5259388"/>
          <p14:tracePt t="103527" x="6264275" y="5305425"/>
          <p14:tracePt t="103533" x="6256338" y="5332413"/>
          <p14:tracePt t="103540" x="6237288" y="5360988"/>
          <p14:tracePt t="103547" x="6227763" y="5387975"/>
          <p14:tracePt t="103553" x="6219825" y="5405438"/>
          <p14:tracePt t="104289" x="6110288" y="5424488"/>
          <p14:tracePt t="104295" x="5964238" y="5441950"/>
          <p14:tracePt t="104302" x="5818188" y="5441950"/>
          <p14:tracePt t="104309" x="5680075" y="5434013"/>
          <p14:tracePt t="104316" x="5589588" y="5414963"/>
          <p14:tracePt t="104323" x="5516563" y="5414963"/>
          <p14:tracePt t="104329" x="5451475" y="5397500"/>
          <p14:tracePt t="104338" x="5424488" y="5387975"/>
          <p14:tracePt t="104345" x="5387975" y="5378450"/>
          <p14:tracePt t="104352" x="5351463" y="5378450"/>
          <p14:tracePt t="104358" x="5334000" y="5378450"/>
          <p14:tracePt t="104365" x="5297488" y="5378450"/>
          <p14:tracePt t="104373" x="5268913" y="5378450"/>
          <p14:tracePt t="104380" x="5232400" y="5378450"/>
          <p14:tracePt t="104386" x="5187950" y="5387975"/>
          <p14:tracePt t="104394" x="5132388" y="5405438"/>
          <p14:tracePt t="104400" x="5105400" y="5405438"/>
          <p14:tracePt t="104408" x="5068888" y="5424488"/>
          <p14:tracePt t="104414" x="5041900" y="5434013"/>
          <p14:tracePt t="104420" x="5005388" y="5451475"/>
          <p14:tracePt t="104429" x="4995863" y="5451475"/>
          <p14:tracePt t="104435" x="4968875" y="5461000"/>
          <p14:tracePt t="104442" x="4959350" y="5470525"/>
          <p14:tracePt t="104450" x="4940300" y="5470525"/>
          <p14:tracePt t="104456" x="4922838" y="5478463"/>
          <p14:tracePt t="104463" x="4903788" y="5487988"/>
          <p14:tracePt t="104470" x="4886325" y="5487988"/>
          <p14:tracePt t="104478" x="4876800" y="5487988"/>
          <p14:tracePt t="104484" x="4857750" y="5487988"/>
          <p14:tracePt t="104730" x="4757738" y="5514975"/>
          <p14:tracePt t="104739" x="4621213" y="5551488"/>
          <p14:tracePt t="104745" x="4484688" y="5588000"/>
          <p14:tracePt t="104751" x="4365625" y="5616575"/>
          <p14:tracePt t="104758" x="4265613" y="5624513"/>
          <p14:tracePt t="104765" x="4192588" y="5634038"/>
          <p14:tracePt t="104772" x="4100513" y="5643563"/>
          <p14:tracePt t="104780" x="4037013" y="5643563"/>
          <p14:tracePt t="104786" x="3990975" y="5643563"/>
          <p14:tracePt t="104793" x="3963988" y="5643563"/>
          <p14:tracePt t="104800" x="3927475" y="5643563"/>
          <p14:tracePt t="104807" x="3908425" y="5643563"/>
          <p14:tracePt t="104814" x="3890963" y="5643563"/>
          <p14:tracePt t="104821" x="3881438" y="5643563"/>
          <p14:tracePt t="104828" x="3871913" y="5643563"/>
          <p14:tracePt t="104836" x="3862388" y="5643563"/>
          <p14:tracePt t="104863" x="3854450" y="5643563"/>
          <p14:tracePt t="104878" x="3844925" y="5643563"/>
          <p14:tracePt t="104905" x="3835400" y="5643563"/>
          <p14:tracePt t="104912" x="3825875" y="5643563"/>
          <p14:tracePt t="104927" x="3817938" y="5643563"/>
          <p14:tracePt t="104933" x="3808413" y="5643563"/>
          <p14:tracePt t="104962" x="3798888" y="5643563"/>
          <p14:tracePt t="104982" x="3789363" y="5643563"/>
          <p14:tracePt t="105003" x="3781425" y="5643563"/>
          <p14:tracePt t="105249" x="3781425" y="5653088"/>
          <p14:tracePt t="105262" x="3781425" y="5661025"/>
          <p14:tracePt t="105297" x="3781425" y="5670550"/>
          <p14:tracePt t="105311" x="3781425" y="5680075"/>
          <p14:tracePt t="105324" x="3789363" y="5680075"/>
          <p14:tracePt t="105332" x="3789363" y="5689600"/>
          <p14:tracePt t="105360" x="3789363" y="5697538"/>
          <p14:tracePt t="105381" x="3789363" y="5707063"/>
          <p14:tracePt t="106412" x="4054475" y="5670550"/>
          <p14:tracePt t="106420" x="4484688" y="5616575"/>
          <p14:tracePt t="106427" x="4803775" y="5561013"/>
          <p14:tracePt t="106434" x="5086350" y="5534025"/>
          <p14:tracePt t="106441" x="5268913" y="5514975"/>
          <p14:tracePt t="106447" x="5387975" y="5507038"/>
          <p14:tracePt t="106454" x="5480050" y="5497513"/>
          <p14:tracePt t="106462" x="5553075" y="5478463"/>
          <p14:tracePt t="106467" x="5616575" y="5470525"/>
          <p14:tracePt t="106475" x="5680075" y="5461000"/>
          <p14:tracePt t="106482" x="5726113" y="5451475"/>
          <p14:tracePt t="106489" x="5772150" y="5451475"/>
          <p14:tracePt t="106495" x="5808663" y="5441950"/>
          <p14:tracePt t="106503" x="5854700" y="5434013"/>
          <p14:tracePt t="106511" x="5899150" y="5434013"/>
          <p14:tracePt t="106517" x="5945188" y="5434013"/>
          <p14:tracePt t="106524" x="5991225" y="5434013"/>
          <p14:tracePt t="106531" x="6045200" y="5434013"/>
          <p14:tracePt t="106538" x="6118225" y="5434013"/>
          <p14:tracePt t="106545" x="6183313" y="5441950"/>
          <p14:tracePt t="106552" x="6256338" y="5461000"/>
          <p14:tracePt t="106560" x="6310313" y="5470525"/>
          <p14:tracePt t="106566" x="6356350" y="5470525"/>
          <p14:tracePt t="106573" x="6383338" y="5470525"/>
          <p14:tracePt t="106580" x="6419850" y="5470525"/>
          <p14:tracePt t="106587" x="6438900" y="5470525"/>
          <p14:tracePt t="106595" x="6456363" y="5470525"/>
          <p14:tracePt t="106601" x="6475413" y="5470525"/>
          <p14:tracePt t="106607" x="6483350" y="5470525"/>
          <p14:tracePt t="106616" x="6502400" y="5470525"/>
          <p14:tracePt t="106644" x="6511925" y="5470525"/>
          <p14:tracePt t="106658" x="6521450" y="5470525"/>
          <p14:tracePt t="106692" x="6529388" y="5470525"/>
          <p14:tracePt t="106706" x="6538913" y="5470525"/>
          <p14:tracePt t="106804" x="6548438" y="5470525"/>
          <p14:tracePt t="106867" x="6557963" y="5470525"/>
          <p14:tracePt t="106881" x="6575425" y="5470525"/>
          <p14:tracePt t="106887" x="6594475" y="5470525"/>
          <p14:tracePt t="106894" x="6638925" y="5478463"/>
          <p14:tracePt t="106901" x="6675438" y="5478463"/>
          <p14:tracePt t="106909" x="6721475" y="5487988"/>
          <p14:tracePt t="106916" x="6767513" y="5487988"/>
          <p14:tracePt t="106923" x="6813550" y="5497513"/>
          <p14:tracePt t="106929" x="6850063" y="5497513"/>
          <p14:tracePt t="106937" x="6867525" y="5507038"/>
          <p14:tracePt t="106944" x="6886575" y="5507038"/>
          <p14:tracePt t="106951" x="6894513" y="5507038"/>
          <p14:tracePt t="106979" x="6913563" y="5507038"/>
          <p14:tracePt t="106993" x="6923088" y="5507038"/>
          <p14:tracePt t="106999" x="6931025" y="5507038"/>
          <p14:tracePt t="107014" x="6950075" y="5507038"/>
          <p14:tracePt t="107021" x="6959600" y="5507038"/>
          <p14:tracePt t="107028" x="6986588" y="5507038"/>
          <p14:tracePt t="107034" x="7004050" y="5507038"/>
          <p14:tracePt t="107042" x="7013575" y="5507038"/>
          <p14:tracePt t="107055" x="7023100" y="5507038"/>
          <p14:tracePt t="107070" x="7032625" y="5507038"/>
          <p14:tracePt t="107076" x="7040563" y="5507038"/>
          <p14:tracePt t="107103" x="7050088" y="5507038"/>
          <p14:tracePt t="107119" x="7059613" y="5507038"/>
          <p14:tracePt t="109064" x="7004050" y="5497513"/>
          <p14:tracePt t="109070" x="6913563" y="5451475"/>
          <p14:tracePt t="109077" x="6831013" y="5405438"/>
          <p14:tracePt t="109084" x="6740525" y="5332413"/>
          <p14:tracePt t="109092" x="6675438" y="5278438"/>
          <p14:tracePt t="109098" x="6594475" y="5232400"/>
          <p14:tracePt t="109106" x="6511925" y="5168900"/>
          <p14:tracePt t="109112" x="6419850" y="5105400"/>
          <p14:tracePt t="109120" x="6310313" y="5032375"/>
          <p14:tracePt t="109127" x="6164263" y="4940300"/>
          <p14:tracePt t="109133" x="6008688" y="4821238"/>
          <p14:tracePt t="109140" x="5881688" y="4721225"/>
          <p14:tracePt t="109147" x="5772150" y="4621213"/>
          <p14:tracePt t="109154" x="5689600" y="4538663"/>
          <p14:tracePt t="109161" x="5634038" y="4502150"/>
          <p14:tracePt t="109167" x="5580063" y="4456113"/>
          <p14:tracePt t="109174" x="5561013" y="4438650"/>
          <p14:tracePt t="109183" x="5543550" y="4438650"/>
          <p14:tracePt t="109189" x="5534025" y="4429125"/>
          <p14:tracePt t="109196" x="5516563" y="4419600"/>
          <p14:tracePt t="109203" x="5487988" y="4410075"/>
          <p14:tracePt t="109211" x="5480050" y="4410075"/>
          <p14:tracePt t="109218" x="5451475" y="4402138"/>
          <p14:tracePt t="109224" x="5424488" y="4392613"/>
          <p14:tracePt t="109231" x="5407025" y="4383088"/>
          <p14:tracePt t="109239" x="5387975" y="4373563"/>
          <p14:tracePt t="109246" x="5360988" y="4356100"/>
          <p14:tracePt t="109252" x="5341938" y="4337050"/>
          <p14:tracePt t="109259" x="5324475" y="4319588"/>
          <p14:tracePt t="109266" x="5314950" y="4310063"/>
          <p14:tracePt t="109272" x="5305425" y="4300538"/>
          <p14:tracePt t="109280" x="5305425" y="4292600"/>
          <p14:tracePt t="109288" x="5297488" y="4292600"/>
          <p14:tracePt t="109309" x="5297488" y="4283075"/>
          <p14:tracePt t="109322" x="5297488" y="4273550"/>
          <p14:tracePt t="109357" x="5297488" y="4264025"/>
          <p14:tracePt t="109364" x="5287963" y="4264025"/>
          <p14:tracePt t="109413" x="5287963" y="4256088"/>
          <p14:tracePt t="109504" x="5297488" y="4256088"/>
          <p14:tracePt t="109511" x="5324475" y="4256088"/>
          <p14:tracePt t="109518" x="5370513" y="4273550"/>
          <p14:tracePt t="109524" x="5451475" y="4300538"/>
          <p14:tracePt t="109532" x="5553075" y="4319588"/>
          <p14:tracePt t="109538" x="5689600" y="4356100"/>
          <p14:tracePt t="109545" x="5826125" y="4410075"/>
          <p14:tracePt t="109552" x="5945188" y="4456113"/>
          <p14:tracePt t="109561" x="6054725" y="4502150"/>
          <p14:tracePt t="109567" x="6127750" y="4538663"/>
          <p14:tracePt t="109573" x="6183313" y="4565650"/>
          <p14:tracePt t="109581" x="6219825" y="4584700"/>
          <p14:tracePt t="109587" x="6237288" y="4602163"/>
          <p14:tracePt t="109596" x="6246813" y="4611688"/>
          <p14:tracePt t="109602" x="6256338" y="4611688"/>
          <p14:tracePt t="109610" x="6264275" y="4611688"/>
          <p14:tracePt t="109644" x="6264275" y="4621213"/>
          <p14:tracePt t="109664" x="6264275" y="4629150"/>
          <p14:tracePt t="109762" x="6256338" y="4629150"/>
          <p14:tracePt t="109769" x="6246813" y="4629150"/>
          <p14:tracePt t="109777" x="6227763" y="4629150"/>
          <p14:tracePt t="109783" x="6219825" y="4621213"/>
          <p14:tracePt t="109792" x="6183313" y="4611688"/>
          <p14:tracePt t="109797" x="6146800" y="4602163"/>
          <p14:tracePt t="109805" x="6081713" y="4592638"/>
          <p14:tracePt t="109811" x="6000750" y="4584700"/>
          <p14:tracePt t="109818" x="5908675" y="4575175"/>
          <p14:tracePt t="109827" x="5799138" y="4556125"/>
          <p14:tracePt t="109832" x="5716588" y="4548188"/>
          <p14:tracePt t="109840" x="5643563" y="4548188"/>
          <p14:tracePt t="109846" x="5570538" y="4548188"/>
          <p14:tracePt t="109852" x="5507038" y="4548188"/>
          <p14:tracePt t="109860" x="5470525" y="4548188"/>
          <p14:tracePt t="109867" x="5443538" y="4548188"/>
          <p14:tracePt t="109877" x="5414963" y="4548188"/>
          <p14:tracePt t="109882" x="5397500" y="4548188"/>
          <p14:tracePt t="109889" x="5351463" y="4556125"/>
          <p14:tracePt t="109895" x="5297488" y="4584700"/>
          <p14:tracePt t="109903" x="5232400" y="4621213"/>
          <p14:tracePt t="109910" x="5178425" y="4648200"/>
          <p14:tracePt t="109916" x="5114925" y="4694238"/>
          <p14:tracePt t="109923" x="5068888" y="4721225"/>
          <p14:tracePt t="109929" x="5022850" y="4757738"/>
          <p14:tracePt t="109937" x="5005388" y="4767263"/>
          <p14:tracePt t="109944" x="4976813" y="4775200"/>
          <p14:tracePt t="109952" x="4959350" y="4794250"/>
          <p14:tracePt t="109962" x="4959350" y="4803775"/>
          <p14:tracePt t="109964" x="4949825" y="4803775"/>
          <p14:tracePt t="109972" x="4940300" y="4821238"/>
          <p14:tracePt t="109979" x="4932363" y="4830763"/>
          <p14:tracePt t="109986" x="4922838" y="4840288"/>
          <p14:tracePt t="109993" x="4903788" y="4857750"/>
          <p14:tracePt t="110001" x="4886325" y="4884738"/>
          <p14:tracePt t="110007" x="4857750" y="4922838"/>
          <p14:tracePt t="110014" x="4840288" y="4959350"/>
          <p14:tracePt t="110021" x="4813300" y="5022850"/>
          <p14:tracePt t="110028" x="4767263" y="5086350"/>
          <p14:tracePt t="110035" x="4740275" y="5141913"/>
          <p14:tracePt t="110044" x="4721225" y="5168900"/>
          <p14:tracePt t="110049" x="4711700" y="5205413"/>
          <p14:tracePt t="110056" x="4694238" y="5222875"/>
          <p14:tracePt t="110064" x="4684713" y="5241925"/>
          <p14:tracePt t="110133" x="4684713" y="5251450"/>
          <p14:tracePt t="110140" x="4675188" y="5251450"/>
          <p14:tracePt t="110146" x="4675188" y="5259388"/>
          <p14:tracePt t="110153" x="4667250" y="5259388"/>
          <p14:tracePt t="110175" x="4657725" y="5259388"/>
          <p14:tracePt t="110182" x="4657725" y="5268913"/>
          <p14:tracePt t="110406" x="4740275" y="5268913"/>
          <p14:tracePt t="110412" x="4840288" y="5268913"/>
          <p14:tracePt t="110420" x="4922838" y="5268913"/>
          <p14:tracePt t="110426" x="5013325" y="5268913"/>
          <p14:tracePt t="110433" x="5078413" y="5278438"/>
          <p14:tracePt t="110440" x="5122863" y="5295900"/>
          <p14:tracePt t="110447" x="5159375" y="5305425"/>
          <p14:tracePt t="110454" x="5214938" y="5341938"/>
          <p14:tracePt t="110461" x="5251450" y="5360988"/>
          <p14:tracePt t="110469" x="5287963" y="5387975"/>
          <p14:tracePt t="110477" x="5324475" y="5405438"/>
          <p14:tracePt t="110483" x="5370513" y="5434013"/>
          <p14:tracePt t="110489" x="5414963" y="5461000"/>
          <p14:tracePt t="110496" x="5451475" y="5487988"/>
          <p14:tracePt t="110503" x="5470525" y="5507038"/>
          <p14:tracePt t="110510" x="5497513" y="5524500"/>
          <p14:tracePt t="110517" x="5524500" y="5534025"/>
          <p14:tracePt t="110524" x="5534025" y="5551488"/>
          <p14:tracePt t="110532" x="5553075" y="5551488"/>
          <p14:tracePt t="110539" x="5561013" y="5561013"/>
          <p14:tracePt t="110545" x="5561013" y="5570538"/>
          <p14:tracePt t="110560" x="5561013" y="5580063"/>
          <p14:tracePt t="110573" x="5570538" y="5580063"/>
          <p14:tracePt t="110609" x="5580063" y="5580063"/>
          <p14:tracePt t="110629" x="5589588" y="5580063"/>
          <p14:tracePt t="110650" x="5597525" y="5580063"/>
          <p14:tracePt t="110664" x="5607050" y="5580063"/>
          <p14:tracePt t="110685" x="5616575" y="5580063"/>
          <p14:tracePt t="110706" x="5626100" y="5580063"/>
          <p14:tracePt t="110742" x="5634038" y="5580063"/>
          <p14:tracePt t="112074" x="5735638" y="5461000"/>
          <p14:tracePt t="112081" x="5872163" y="5278438"/>
          <p14:tracePt t="112088" x="5991225" y="5141913"/>
          <p14:tracePt t="112095" x="6091238" y="5032375"/>
          <p14:tracePt t="112102" x="6164263" y="4949825"/>
          <p14:tracePt t="112110" x="6219825" y="4884738"/>
          <p14:tracePt t="112117" x="6256338" y="4830763"/>
          <p14:tracePt t="112123" x="6292850" y="4775200"/>
          <p14:tracePt t="112129" x="6310313" y="4738688"/>
          <p14:tracePt t="112137" x="6319838" y="4730750"/>
          <p14:tracePt t="112143" x="6329363" y="4711700"/>
          <p14:tracePt t="112152" x="6337300" y="4702175"/>
          <p14:tracePt t="112172" x="6337300" y="4694238"/>
          <p14:tracePt t="112187" x="6337300" y="4684713"/>
          <p14:tracePt t="112213" x="6337300" y="4675188"/>
          <p14:tracePt t="112222" x="6329363" y="4648200"/>
          <p14:tracePt t="112227" x="6310313" y="4629150"/>
          <p14:tracePt t="112234" x="6273800" y="4602163"/>
          <p14:tracePt t="112243" x="6227763" y="4548188"/>
          <p14:tracePt t="112250" x="6191250" y="4511675"/>
          <p14:tracePt t="112257" x="6127750" y="4456113"/>
          <p14:tracePt t="112263" x="6081713" y="4402138"/>
          <p14:tracePt t="112270" x="6037263" y="4346575"/>
          <p14:tracePt t="112277" x="6008688" y="4310063"/>
          <p14:tracePt t="112284" x="5981700" y="4283075"/>
          <p14:tracePt t="112291" x="5972175" y="4264025"/>
          <p14:tracePt t="112298" x="5954713" y="4246563"/>
          <p14:tracePt t="112305" x="5935663" y="4227513"/>
          <p14:tracePt t="112311" x="5918200" y="4200525"/>
          <p14:tracePt t="112319" x="5908675" y="4183063"/>
          <p14:tracePt t="112326" x="5891213" y="4146550"/>
          <p14:tracePt t="112332" x="5862638" y="4110038"/>
          <p14:tracePt t="112339" x="5826125" y="4064000"/>
          <p14:tracePt t="112348" x="5789613" y="4037013"/>
          <p14:tracePt t="112355" x="5772150" y="4017963"/>
          <p14:tracePt t="112361" x="5753100" y="3990975"/>
          <p14:tracePt t="112369" x="5735638" y="3971925"/>
          <p14:tracePt t="112376" x="5716588" y="3954463"/>
          <p14:tracePt t="112382" x="5708650" y="3944938"/>
          <p14:tracePt t="112389" x="5699125" y="3927475"/>
          <p14:tracePt t="112395" x="5680075" y="3908425"/>
          <p14:tracePt t="112403" x="5670550" y="3898900"/>
          <p14:tracePt t="112410" x="5662613" y="3881438"/>
          <p14:tracePt t="112417" x="5653088" y="3862388"/>
          <p14:tracePt t="112424" x="5643563" y="3852863"/>
          <p14:tracePt t="112430" x="5634038" y="3816350"/>
          <p14:tracePt t="112437" x="5616575" y="3798888"/>
          <p14:tracePt t="112445" x="5616575" y="3779838"/>
          <p14:tracePt t="112452" x="5607050" y="3752850"/>
          <p14:tracePt t="112460" x="5607050" y="3743325"/>
          <p14:tracePt t="112467" x="5607050" y="3735388"/>
          <p14:tracePt t="112472" x="5597525" y="3725863"/>
          <p14:tracePt t="112884" x="5634038" y="3725863"/>
          <p14:tracePt t="112892" x="5726113" y="3725863"/>
          <p14:tracePt t="112898" x="5818188" y="3725863"/>
          <p14:tracePt t="112904" x="5899150" y="3725863"/>
          <p14:tracePt t="112912" x="5972175" y="3725863"/>
          <p14:tracePt t="112919" x="6045200" y="3725863"/>
          <p14:tracePt t="112927" x="6110288" y="3725863"/>
          <p14:tracePt t="112932" x="6183313" y="3725863"/>
          <p14:tracePt t="112941" x="6256338" y="3725863"/>
          <p14:tracePt t="112948" x="6346825" y="3725863"/>
          <p14:tracePt t="112961" x="6538913" y="3706813"/>
          <p14:tracePt t="112968" x="6630988" y="3698875"/>
          <p14:tracePt t="112976" x="6694488" y="3679825"/>
          <p14:tracePt t="112982" x="6748463" y="3670300"/>
          <p14:tracePt t="112990" x="6813550" y="3662363"/>
          <p14:tracePt t="112996" x="6877050" y="3652838"/>
          <p14:tracePt t="113003" x="6950075" y="3643313"/>
          <p14:tracePt t="113010" x="7004050" y="3643313"/>
          <p14:tracePt t="113017" x="7069138" y="3633788"/>
          <p14:tracePt t="113023" x="7105650" y="3625850"/>
          <p14:tracePt t="113030" x="7132638" y="3625850"/>
          <p14:tracePt t="113038" x="7159625" y="3625850"/>
          <p14:tracePt t="113045" x="7178675" y="3625850"/>
          <p14:tracePt t="113052" x="7186613" y="3625850"/>
          <p14:tracePt t="113060" x="7196138" y="3616325"/>
          <p14:tracePt t="113073" x="7205663" y="3616325"/>
          <p14:tracePt t="113080" x="7215188" y="3606800"/>
          <p14:tracePt t="113102" x="7223125" y="3606800"/>
          <p14:tracePt t="113991" x="7169150" y="3698875"/>
          <p14:tracePt t="113998" x="7096125" y="3816350"/>
          <p14:tracePt t="114009" x="7040563" y="3935413"/>
          <p14:tracePt t="114011" x="6977063" y="4044950"/>
          <p14:tracePt t="114018" x="6940550" y="4164013"/>
          <p14:tracePt t="114026" x="6904038" y="4300538"/>
          <p14:tracePt t="114033" x="6867525" y="4419600"/>
          <p14:tracePt t="114040" x="6831013" y="4565650"/>
          <p14:tracePt t="114047" x="6794500" y="4738688"/>
          <p14:tracePt t="114053" x="6757988" y="4884738"/>
          <p14:tracePt t="114060" x="6731000" y="5003800"/>
          <p14:tracePt t="114067" x="6721475" y="5105400"/>
          <p14:tracePt t="114076" x="6711950" y="5195888"/>
          <p14:tracePt t="114082" x="6704013" y="5268913"/>
          <p14:tracePt t="114089" x="6704013" y="5332413"/>
          <p14:tracePt t="114095" x="6704013" y="5378450"/>
          <p14:tracePt t="114102" x="6704013" y="5405438"/>
          <p14:tracePt t="114110" x="6704013" y="5451475"/>
          <p14:tracePt t="114116" x="6704013" y="5487988"/>
          <p14:tracePt t="114123" x="6704013" y="5524500"/>
          <p14:tracePt t="114131" x="6704013" y="5551488"/>
          <p14:tracePt t="114138" x="6704013" y="5580063"/>
          <p14:tracePt t="114144" x="6704013" y="5607050"/>
          <p14:tracePt t="114151" x="6704013" y="5634038"/>
          <p14:tracePt t="114159" x="6704013" y="5653088"/>
          <p14:tracePt t="114166" x="6704013" y="5680075"/>
          <p14:tracePt t="114172" x="6704013" y="5697538"/>
          <p14:tracePt t="114180" x="6704013" y="5716588"/>
          <p14:tracePt t="114186" x="6704013" y="5734050"/>
          <p14:tracePt t="114200" x="6704013" y="5743575"/>
          <p14:tracePt t="114209" x="6704013" y="5753100"/>
          <p14:tracePt t="114229" x="6704013" y="5762625"/>
          <p14:tracePt t="114236" x="6704013" y="5770563"/>
          <p14:tracePt t="114243" x="6704013" y="5780088"/>
          <p14:tracePt t="114250" x="6704013" y="5789613"/>
          <p14:tracePt t="114263" x="6704013" y="5799138"/>
          <p14:tracePt t="114270" x="6704013" y="5816600"/>
          <p14:tracePt t="114284" x="6704013" y="5826125"/>
          <p14:tracePt t="116413" x="6858000" y="5826125"/>
          <p14:tracePt t="116420" x="7169150" y="5789613"/>
          <p14:tracePt t="116426" x="7415213" y="5770563"/>
          <p14:tracePt t="116433" x="7561263" y="5762625"/>
          <p14:tracePt t="116441" x="7662863" y="5734050"/>
          <p14:tracePt t="116447" x="7735888" y="5726113"/>
          <p14:tracePt t="116454" x="7799388" y="5716588"/>
          <p14:tracePt t="116461" x="7862888" y="5707063"/>
          <p14:tracePt t="116468" x="7908925" y="5697538"/>
          <p14:tracePt t="116475" x="7945438" y="5697538"/>
          <p14:tracePt t="116482" x="7991475" y="5689600"/>
          <p14:tracePt t="116489" x="8008938" y="5680075"/>
          <p14:tracePt t="116495" x="8045450" y="5680075"/>
          <p14:tracePt t="116503" x="8064500" y="5680075"/>
          <p14:tracePt t="116510" x="8091488" y="5680075"/>
          <p14:tracePt t="116517" x="8101013" y="5680075"/>
          <p14:tracePt t="116525" x="8118475" y="5680075"/>
          <p14:tracePt t="116531" x="8137525" y="5680075"/>
          <p14:tracePt t="116538" x="8147050" y="5680075"/>
          <p14:tracePt t="116545" x="8154988" y="5680075"/>
          <p14:tracePt t="116580" x="8164513" y="5680075"/>
          <p14:tracePt t="116593" x="8174038" y="5680075"/>
          <p14:tracePt t="116699" x="8183563" y="5680075"/>
          <p14:tracePt t="116824" x="8174038" y="5670550"/>
          <p14:tracePt t="116832" x="8164513" y="5670550"/>
          <p14:tracePt t="116838" x="8147050" y="5670550"/>
          <p14:tracePt t="116845" x="8118475" y="5653088"/>
          <p14:tracePt t="116852" x="8101013" y="5634038"/>
          <p14:tracePt t="116858" x="8072438" y="5624513"/>
          <p14:tracePt t="116866" x="8054975" y="5607050"/>
          <p14:tracePt t="116875" x="8027988" y="5597525"/>
          <p14:tracePt t="116880" x="8008938" y="5588000"/>
          <p14:tracePt t="116887" x="7972425" y="5580063"/>
          <p14:tracePt t="116895" x="7935913" y="5561013"/>
          <p14:tracePt t="116902" x="7889875" y="5551488"/>
          <p14:tracePt t="116908" x="7816850" y="5543550"/>
          <p14:tracePt t="116916" x="7735888" y="5514975"/>
          <p14:tracePt t="116925" x="7662863" y="5507038"/>
          <p14:tracePt t="116929" x="7589838" y="5487988"/>
          <p14:tracePt t="116936" x="7507288" y="5461000"/>
          <p14:tracePt t="116943" x="7451725" y="5451475"/>
          <p14:tracePt t="116949" x="7397750" y="5434013"/>
          <p14:tracePt t="116957" x="7361238" y="5414963"/>
          <p14:tracePt t="116963" x="7324725" y="5405438"/>
          <p14:tracePt t="116975" x="7305675" y="5397500"/>
          <p14:tracePt t="116977" x="7278688" y="5397500"/>
          <p14:tracePt t="116986" x="7278688" y="5387975"/>
          <p14:tracePt t="116993" x="7259638" y="5387975"/>
          <p14:tracePt t="117008" x="7251700" y="5378450"/>
          <p14:tracePt t="117034" x="7242175" y="5378450"/>
          <p14:tracePt t="117098" x="7232650" y="5378450"/>
          <p14:tracePt t="119188" x="7351713" y="5378450"/>
          <p14:tracePt t="119194" x="7534275" y="5405438"/>
          <p14:tracePt t="119201" x="7680325" y="5434013"/>
          <p14:tracePt t="119208" x="7780338" y="5441950"/>
          <p14:tracePt t="119215" x="7872413" y="5461000"/>
          <p14:tracePt t="119224" x="7954963" y="5478463"/>
          <p14:tracePt t="119229" x="8027988" y="5497513"/>
          <p14:tracePt t="119236" x="8091488" y="5514975"/>
          <p14:tracePt t="119242" x="8154988" y="5524500"/>
          <p14:tracePt t="119250" x="8201025" y="5551488"/>
          <p14:tracePt t="119257" x="8237538" y="5580063"/>
          <p14:tracePt t="119263" x="8274050" y="5597525"/>
          <p14:tracePt t="119272" x="8301038" y="5607050"/>
          <p14:tracePt t="119278" x="8310563" y="5616575"/>
          <p14:tracePt t="119286" x="8337550" y="5634038"/>
          <p14:tracePt t="119292" x="8356600" y="5653088"/>
          <p14:tracePt t="119299" x="8366125" y="5653088"/>
          <p14:tracePt t="119307" x="8374063" y="5661025"/>
          <p14:tracePt t="119313" x="8374063" y="5670550"/>
          <p14:tracePt t="119320" x="8383588" y="5680075"/>
          <p14:tracePt t="120075" x="8383588" y="5689600"/>
          <p14:tracePt t="120082" x="8374063" y="5689600"/>
          <p14:tracePt t="120110" x="8366125" y="5689600"/>
          <p14:tracePt t="120117" x="8356600" y="5689600"/>
          <p14:tracePt t="120131" x="8347075" y="5689600"/>
          <p14:tracePt t="120146" x="8337550" y="5689600"/>
          <p14:tracePt t="120173" x="8329613" y="5689600"/>
          <p14:tracePt t="120181" x="8320088" y="5689600"/>
          <p14:tracePt t="120194" x="8301038" y="5689600"/>
          <p14:tracePt t="120200" x="8274050" y="5689600"/>
          <p14:tracePt t="120207" x="8237538" y="5689600"/>
          <p14:tracePt t="120214" x="8201025" y="5689600"/>
          <p14:tracePt t="120222" x="8183563" y="5689600"/>
          <p14:tracePt t="120228" x="8147050" y="5680075"/>
          <p14:tracePt t="120236" x="8128000" y="5680075"/>
          <p14:tracePt t="120242" x="8118475" y="5670550"/>
          <p14:tracePt t="120249" x="8101013" y="5670550"/>
          <p14:tracePt t="120263" x="8091488" y="5670550"/>
          <p14:tracePt t="120278" x="8081963" y="5661025"/>
          <p14:tracePt t="120292" x="8081963" y="5653088"/>
          <p14:tracePt t="120307" x="8072438" y="5653088"/>
          <p14:tracePt t="120312" x="8072438" y="5643563"/>
          <p14:tracePt t="120320" x="8064500" y="5634038"/>
          <p14:tracePt t="120333" x="8064500" y="5624513"/>
          <p14:tracePt t="120341" x="8064500" y="5616575"/>
          <p14:tracePt t="120357" x="8064500" y="5607050"/>
          <p14:tracePt t="120369" x="8064500" y="5597525"/>
          <p14:tracePt t="120376" x="8064500" y="5588000"/>
          <p14:tracePt t="120396" x="8064500" y="5580063"/>
          <p14:tracePt t="120403" x="8064500" y="5570538"/>
          <p14:tracePt t="120417" x="8064500" y="5561013"/>
          <p14:tracePt t="120431" x="8064500" y="5551488"/>
          <p14:tracePt t="120453" x="8064500" y="5543550"/>
          <p14:tracePt t="120460" x="8064500" y="5534025"/>
          <p14:tracePt t="120474" x="8064500" y="5497513"/>
          <p14:tracePt t="120481" x="8054975" y="5470525"/>
          <p14:tracePt t="120488" x="8054975" y="5424488"/>
          <p14:tracePt t="120494" x="8054975" y="5351463"/>
          <p14:tracePt t="120502" x="8054975" y="5278438"/>
          <p14:tracePt t="120508" x="8054975" y="5205413"/>
          <p14:tracePt t="120516" x="8054975" y="5159375"/>
          <p14:tracePt t="120523" x="8054975" y="5105400"/>
          <p14:tracePt t="120529" x="8054975" y="5086350"/>
          <p14:tracePt t="120536" x="8064500" y="5068888"/>
          <p14:tracePt t="120542" x="8064500" y="5059363"/>
          <p14:tracePt t="120551" x="8064500" y="5049838"/>
          <p14:tracePt t="120558" x="8064500" y="5040313"/>
          <p14:tracePt t="120565" x="8064500" y="5022850"/>
          <p14:tracePt t="120572" x="8064500" y="5013325"/>
          <p14:tracePt t="120578" x="8064500" y="4986338"/>
          <p14:tracePt t="120586" x="8064500" y="4967288"/>
          <p14:tracePt t="120592" x="8064500" y="4949825"/>
          <p14:tracePt t="120600" x="8064500" y="4922838"/>
          <p14:tracePt t="120607" x="8064500" y="4903788"/>
          <p14:tracePt t="120613" x="8064500" y="4884738"/>
          <p14:tracePt t="120620" x="8054975" y="4857750"/>
          <p14:tracePt t="120627" x="8054975" y="4848225"/>
          <p14:tracePt t="120633" x="8054975" y="4830763"/>
          <p14:tracePt t="120641" x="8054975" y="4821238"/>
          <p14:tracePt t="120648" x="8054975" y="4803775"/>
          <p14:tracePt t="120662" x="8054975" y="4784725"/>
          <p14:tracePt t="120670" x="8054975" y="4775200"/>
          <p14:tracePt t="120676" x="8054975" y="4767263"/>
          <p14:tracePt t="120683" x="8054975" y="4757738"/>
          <p14:tracePt t="120691" x="8054975" y="4738688"/>
          <p14:tracePt t="120697" x="8054975" y="4721225"/>
          <p14:tracePt t="120704" x="8054975" y="4711700"/>
          <p14:tracePt t="120711" x="8054975" y="4684713"/>
          <p14:tracePt t="120718" x="8054975" y="4675188"/>
          <p14:tracePt t="120725" x="8054975" y="4665663"/>
          <p14:tracePt t="120732" x="8054975" y="4657725"/>
          <p14:tracePt t="120746" x="8054975" y="4648200"/>
          <p14:tracePt t="120761" x="8054975" y="4638675"/>
          <p14:tracePt t="120816" x="8045450" y="4638675"/>
          <p14:tracePt t="120830" x="8035925" y="4648200"/>
          <p14:tracePt t="120852" x="8035925" y="4657725"/>
          <p14:tracePt t="120858" x="8035925" y="4665663"/>
          <p14:tracePt t="120865" x="8035925" y="4675188"/>
          <p14:tracePt t="120873" x="8035925" y="4684713"/>
          <p14:tracePt t="120879" x="8035925" y="4711700"/>
          <p14:tracePt t="120887" x="8035925" y="4738688"/>
          <p14:tracePt t="120892" x="8035925" y="4775200"/>
          <p14:tracePt t="120900" x="8035925" y="4794250"/>
          <p14:tracePt t="120907" x="8035925" y="4830763"/>
          <p14:tracePt t="120913" x="8035925" y="4848225"/>
          <p14:tracePt t="120921" x="8035925" y="4876800"/>
          <p14:tracePt t="120928" x="8035925" y="4894263"/>
          <p14:tracePt t="120934" x="8035925" y="4913313"/>
          <p14:tracePt t="120942" x="8035925" y="4940300"/>
          <p14:tracePt t="120950" x="8035925" y="4959350"/>
          <p14:tracePt t="120957" x="8035925" y="4986338"/>
          <p14:tracePt t="120975" x="8035925" y="5022850"/>
          <p14:tracePt t="120977" x="8035925" y="5032375"/>
          <p14:tracePt t="120983" x="8035925" y="5049838"/>
          <p14:tracePt t="120990" x="8035925" y="5068888"/>
          <p14:tracePt t="120998" x="8035925" y="5086350"/>
          <p14:tracePt t="121004" x="8035925" y="5105400"/>
          <p14:tracePt t="121012" x="8035925" y="5122863"/>
          <p14:tracePt t="121019" x="8035925" y="5141913"/>
          <p14:tracePt t="121025" x="8045450" y="5159375"/>
          <p14:tracePt t="121032" x="8045450" y="5178425"/>
          <p14:tracePt t="121040" x="8054975" y="5205413"/>
          <p14:tracePt t="121048" x="8054975" y="5214938"/>
          <p14:tracePt t="121054" x="8054975" y="5241925"/>
          <p14:tracePt t="121061" x="8064500" y="5251450"/>
          <p14:tracePt t="121069" x="8064500" y="5268913"/>
          <p14:tracePt t="121075" x="8072438" y="5295900"/>
          <p14:tracePt t="121082" x="8081963" y="5305425"/>
          <p14:tracePt t="121090" x="8081963" y="5324475"/>
          <p14:tracePt t="121096" x="8081963" y="5332413"/>
          <p14:tracePt t="121103" x="8081963" y="5351463"/>
          <p14:tracePt t="121109" x="8091488" y="5360988"/>
          <p14:tracePt t="121116" x="8091488" y="5368925"/>
          <p14:tracePt t="121131" x="8091488" y="5387975"/>
          <p14:tracePt t="121145" x="8101013" y="5405438"/>
          <p14:tracePt t="121152" x="8101013" y="5414963"/>
          <p14:tracePt t="121159" x="8108950" y="5424488"/>
          <p14:tracePt t="121166" x="8108950" y="5434013"/>
          <p14:tracePt t="121173" x="8108950" y="5451475"/>
          <p14:tracePt t="121179" x="8108950" y="5470525"/>
          <p14:tracePt t="121186" x="8108950" y="5478463"/>
          <p14:tracePt t="121193" x="8108950" y="5497513"/>
          <p14:tracePt t="121201" x="8108950" y="5507038"/>
          <p14:tracePt t="121207" x="8118475" y="5524500"/>
          <p14:tracePt t="121214" x="8118475" y="5543550"/>
          <p14:tracePt t="121224" x="8118475" y="5561013"/>
          <p14:tracePt t="121228" x="8118475" y="5588000"/>
          <p14:tracePt t="121236" x="8128000" y="5597525"/>
          <p14:tracePt t="121242" x="8128000" y="5616575"/>
          <p14:tracePt t="121250" x="8128000" y="5634038"/>
          <p14:tracePt t="121257" x="8137525" y="5653088"/>
          <p14:tracePt t="121263" x="8137525" y="5689600"/>
          <p14:tracePt t="121271" x="8137525" y="5707063"/>
          <p14:tracePt t="121278" x="8147050" y="5743575"/>
          <p14:tracePt t="121285" x="8147050" y="5762625"/>
          <p14:tracePt t="121291" x="8154988" y="5780088"/>
          <p14:tracePt t="121299" x="8154988" y="5789613"/>
          <p14:tracePt t="121306" x="8154988" y="5799138"/>
          <p14:tracePt t="121318" x="8154988" y="5807075"/>
          <p14:tracePt t="121325" x="8154988" y="5816600"/>
          <p14:tracePt t="121340" x="8154988" y="5826125"/>
          <p14:tracePt t="121354" x="8154988" y="5835650"/>
          <p14:tracePt t="121389" x="8154988" y="5843588"/>
          <p14:tracePt t="121403" x="8154988" y="5853113"/>
          <p14:tracePt t="121438" x="8154988" y="5862638"/>
          <p14:tracePt t="121453" x="8154988" y="5872163"/>
          <p14:tracePt t="121474" x="8164513" y="5872163"/>
          <p14:tracePt t="121501" x="8174038" y="5872163"/>
          <p14:tracePt t="121564" x="8174038" y="5862638"/>
          <p14:tracePt t="121579" x="8174038" y="5853113"/>
          <p14:tracePt t="121586" x="8174038" y="5843588"/>
          <p14:tracePt t="121591" x="8183563" y="5835650"/>
          <p14:tracePt t="121599" x="8191500" y="5799138"/>
          <p14:tracePt t="121607" x="8191500" y="5753100"/>
          <p14:tracePt t="121612" x="8201025" y="5707063"/>
          <p14:tracePt t="121619" x="8201025" y="5643563"/>
          <p14:tracePt t="121626" x="8201025" y="5570538"/>
          <p14:tracePt t="121633" x="8201025" y="5497513"/>
          <p14:tracePt t="121641" x="8201025" y="5441950"/>
          <p14:tracePt t="121649" x="8191500" y="5387975"/>
          <p14:tracePt t="121656" x="8191500" y="5360988"/>
          <p14:tracePt t="121662" x="8183563" y="5324475"/>
          <p14:tracePt t="121668" x="8183563" y="5295900"/>
          <p14:tracePt t="121676" x="8183563" y="5268913"/>
          <p14:tracePt t="121682" x="8183563" y="5241925"/>
          <p14:tracePt t="121690" x="8183563" y="5214938"/>
          <p14:tracePt t="121697" x="8183563" y="5178425"/>
          <p14:tracePt t="121703" x="8183563" y="5113338"/>
          <p14:tracePt t="121711" x="8191500" y="5032375"/>
          <p14:tracePt t="121718" x="8201025" y="4959350"/>
          <p14:tracePt t="121725" x="8220075" y="4884738"/>
          <p14:tracePt t="121732" x="8228013" y="4811713"/>
          <p14:tracePt t="121739" x="8228013" y="4767263"/>
          <p14:tracePt t="121747" x="8228013" y="4721225"/>
          <p14:tracePt t="121753" x="8228013" y="4675188"/>
          <p14:tracePt t="121760" x="8237538" y="4638675"/>
          <p14:tracePt t="121768" x="8237538" y="4621213"/>
          <p14:tracePt t="121774" x="8237538" y="4584700"/>
          <p14:tracePt t="121781" x="8237538" y="4556125"/>
          <p14:tracePt t="121788" x="8237538" y="4538663"/>
          <p14:tracePt t="121794" x="8237538" y="4502150"/>
          <p14:tracePt t="121801" x="8237538" y="4483100"/>
          <p14:tracePt t="121808" x="8237538" y="4456113"/>
          <p14:tracePt t="121815" x="8237538" y="4429125"/>
          <p14:tracePt t="121823" x="8228013" y="4410075"/>
          <p14:tracePt t="121829" x="8228013" y="4383088"/>
          <p14:tracePt t="121837" x="8220075" y="4365625"/>
          <p14:tracePt t="121843" x="8220075" y="4346575"/>
          <p14:tracePt t="121852" x="8210550" y="4319588"/>
          <p14:tracePt t="121858" x="8210550" y="4310063"/>
          <p14:tracePt t="121864" x="8210550" y="4300538"/>
          <p14:tracePt t="121873" x="8201025" y="4300538"/>
          <p14:tracePt t="121878" x="8201025" y="4292600"/>
          <p14:tracePt t="121886" x="8201025" y="4283075"/>
          <p14:tracePt t="121907" x="8201025" y="4273550"/>
          <p14:tracePt t="121927" x="8201025" y="4264025"/>
          <p14:tracePt t="121941" x="8201025" y="4256088"/>
          <p14:tracePt t="121956" x="8191500" y="4256088"/>
          <p14:tracePt t="121970" x="8183563" y="4256088"/>
          <p14:tracePt t="122004" x="8183563" y="4264025"/>
          <p14:tracePt t="122017" x="8174038" y="4264025"/>
          <p14:tracePt t="122031" x="8174038" y="4273550"/>
          <p14:tracePt t="122040" x="8164513" y="4273550"/>
          <p14:tracePt t="122108" x="8164513" y="4283075"/>
          <p14:tracePt t="122130" x="8164513" y="4292600"/>
          <p14:tracePt t="122544" x="8027988" y="4246563"/>
          <p14:tracePt t="122552" x="7835900" y="4154488"/>
          <p14:tracePt t="122557" x="7670800" y="4090988"/>
          <p14:tracePt t="122564" x="7524750" y="4008438"/>
          <p14:tracePt t="122572" x="7434263" y="3954463"/>
          <p14:tracePt t="122578" x="7342188" y="3917950"/>
          <p14:tracePt t="122585" x="7259638" y="3871913"/>
          <p14:tracePt t="122591" x="7186613" y="3835400"/>
          <p14:tracePt t="122599" x="7105650" y="3808413"/>
          <p14:tracePt t="122607" x="7023100" y="3771900"/>
          <p14:tracePt t="122613" x="6967538" y="3752850"/>
          <p14:tracePt t="122619" x="6913563" y="3725863"/>
          <p14:tracePt t="122628" x="6877050" y="3725863"/>
          <p14:tracePt t="122635" x="6850063" y="3716338"/>
          <p14:tracePt t="122641" x="6831013" y="3706813"/>
          <p14:tracePt t="122648" x="6813550" y="3698875"/>
          <p14:tracePt t="122656" x="6804025" y="3689350"/>
          <p14:tracePt t="122662" x="6794500" y="3689350"/>
          <p14:tracePt t="122669" x="6784975" y="3679825"/>
          <p14:tracePt t="122683" x="6777038" y="3679825"/>
          <p14:tracePt t="122704" x="6767513" y="3670300"/>
          <p14:tracePt t="122718" x="6767513" y="3662363"/>
          <p14:tracePt t="122760" x="6767513" y="3652838"/>
          <p14:tracePt t="122782" x="6784975" y="3643313"/>
          <p14:tracePt t="122788" x="6840538" y="3643313"/>
          <p14:tracePt t="122794" x="6923088" y="3643313"/>
          <p14:tracePt t="122802" x="7040563" y="3643313"/>
          <p14:tracePt t="122809" x="7169150" y="3643313"/>
          <p14:tracePt t="122816" x="7315200" y="3652838"/>
          <p14:tracePt t="122823" x="7451725" y="3670300"/>
          <p14:tracePt t="122830" x="7570788" y="3689350"/>
          <p14:tracePt t="122839" x="7689850" y="3698875"/>
          <p14:tracePt t="122844" x="7789863" y="3706813"/>
          <p14:tracePt t="122851" x="7881938" y="3706813"/>
          <p14:tracePt t="122858" x="7935913" y="3706813"/>
          <p14:tracePt t="122866" x="7972425" y="3706813"/>
          <p14:tracePt t="122873" x="7999413" y="3706813"/>
          <p14:tracePt t="122879" x="8027988" y="3706813"/>
          <p14:tracePt t="122886" x="8035925" y="3706813"/>
          <p14:tracePt t="122892" x="8045450" y="3706813"/>
          <p14:tracePt t="122899" x="8064500" y="3706813"/>
          <p14:tracePt t="122921" x="8072438" y="3706813"/>
          <p14:tracePt t="122942" x="8081963" y="3706813"/>
          <p14:tracePt t="122991" x="8091488" y="3706813"/>
          <p14:tracePt t="122998" x="8101013" y="3706813"/>
          <p14:tracePt t="123019" x="8108950" y="3706813"/>
          <p14:tracePt t="123026" x="8118475" y="3706813"/>
          <p14:tracePt t="123033" x="8128000" y="3706813"/>
          <p14:tracePt t="123040" x="8137525" y="3706813"/>
          <p14:tracePt t="123053" x="8147050" y="3706813"/>
          <p14:tracePt t="123061" x="8164513" y="3706813"/>
          <p14:tracePt t="123074" x="8174038" y="3706813"/>
          <p14:tracePt t="123082" x="8183563" y="3706813"/>
          <p14:tracePt t="123105" x="8191500" y="3706813"/>
          <p14:tracePt t="123108" x="8201025" y="3706813"/>
          <p14:tracePt t="123131" x="8210550" y="3706813"/>
          <p14:tracePt t="123138" x="8210550" y="3716338"/>
          <p14:tracePt t="123144" x="8220075" y="3716338"/>
          <p14:tracePt t="123172" x="8220075" y="3725863"/>
          <p14:tracePt t="123652" x="8220075" y="3871913"/>
          <p14:tracePt t="123658" x="8220075" y="4146550"/>
          <p14:tracePt t="123665" x="8220075" y="4410075"/>
          <p14:tracePt t="123673" x="8210550" y="4657725"/>
          <p14:tracePt t="123679" x="8183563" y="4913313"/>
          <p14:tracePt t="123686" x="8183563" y="5068888"/>
          <p14:tracePt t="123692" x="8164513" y="5251450"/>
          <p14:tracePt t="123699" x="8164513" y="5397500"/>
          <p14:tracePt t="123707" x="8164513" y="5524500"/>
          <p14:tracePt t="123715" x="8164513" y="5616575"/>
          <p14:tracePt t="123722" x="8164513" y="5670550"/>
          <p14:tracePt t="123728" x="8164513" y="5716588"/>
          <p14:tracePt t="123735" x="8164513" y="5753100"/>
          <p14:tracePt t="123741" x="8164513" y="5780088"/>
          <p14:tracePt t="123750" x="8164513" y="5789613"/>
          <p14:tracePt t="123756" x="8164513" y="5807075"/>
          <p14:tracePt t="123769" x="8164513" y="5826125"/>
          <p14:tracePt t="123790" x="8164513" y="5835650"/>
          <p14:tracePt t="123811" x="8164513" y="5843588"/>
          <p14:tracePt t="123848" x="8164513" y="5853113"/>
          <p14:tracePt t="128121" x="8237538" y="5853113"/>
          <p14:tracePt t="128128" x="8356600" y="5835650"/>
          <p14:tracePt t="128136" x="8475663" y="5816600"/>
          <p14:tracePt t="128142" x="8548688" y="5807075"/>
          <p14:tracePt t="128149" x="8621713" y="5799138"/>
          <p14:tracePt t="128155" x="8658225" y="5799138"/>
          <p14:tracePt t="128163" x="8694738" y="5799138"/>
          <p14:tracePt t="128171" x="8702675" y="5799138"/>
          <p14:tracePt t="128178" x="8731250" y="5799138"/>
          <p14:tracePt t="128191" x="8739188" y="5799138"/>
          <p14:tracePt t="128198" x="8748713" y="5799138"/>
          <p14:tracePt t="128220" x="8758238" y="5799138"/>
          <p14:tracePt t="128240" x="8767763" y="5799138"/>
          <p14:tracePt t="128254" x="8775700" y="5799138"/>
          <p14:tracePt t="128262" x="8785225" y="5799138"/>
          <p14:tracePt t="128283" x="8794750" y="5799138"/>
          <p14:tracePt t="128296" x="8804275" y="5799138"/>
          <p14:tracePt t="128332" x="8812213" y="5799138"/>
          <p14:tracePt t="128345" x="8821738" y="5799138"/>
          <p14:tracePt t="128358" x="8831263" y="5799138"/>
          <p14:tracePt t="128387" x="8840788" y="5799138"/>
          <p14:tracePt t="128394" x="8848725" y="5799138"/>
          <p14:tracePt t="128409" x="8867775" y="5799138"/>
          <p14:tracePt t="128415" x="8877300" y="5799138"/>
          <p14:tracePt t="128421" x="8913813" y="5799138"/>
          <p14:tracePt t="134081" x="8840788" y="5743575"/>
          <p14:tracePt t="134087" x="8767763" y="5680075"/>
          <p14:tracePt t="134095" x="8712200" y="5624513"/>
          <p14:tracePt t="134103" x="8675688" y="5588000"/>
          <p14:tracePt t="134109" x="8648700" y="5561013"/>
          <p14:tracePt t="134116" x="8639175" y="5524500"/>
          <p14:tracePt t="134123" x="8629650" y="5497513"/>
          <p14:tracePt t="134130" x="8621713" y="5487988"/>
          <p14:tracePt t="134137" x="8621713" y="5461000"/>
          <p14:tracePt t="134144" x="8612188" y="5441950"/>
          <p14:tracePt t="134152" x="8612188" y="5405438"/>
          <p14:tracePt t="134157" x="8612188" y="5368925"/>
          <p14:tracePt t="134164" x="8612188" y="5314950"/>
          <p14:tracePt t="134171" x="8612188" y="5232400"/>
          <p14:tracePt t="134178" x="8612188" y="5132388"/>
          <p14:tracePt t="134185" x="8612188" y="5040313"/>
          <p14:tracePt t="134192" x="8612188" y="4949825"/>
          <p14:tracePt t="134200" x="8612188" y="4894263"/>
          <p14:tracePt t="134207" x="8612188" y="4857750"/>
          <p14:tracePt t="134213" x="8612188" y="4821238"/>
          <p14:tracePt t="134220" x="8612188" y="4811713"/>
          <p14:tracePt t="134227" x="8612188" y="4803775"/>
          <p14:tracePt t="134235" x="8612188" y="4794250"/>
          <p14:tracePt t="134242" x="8612188" y="4784725"/>
          <p14:tracePt t="134255" x="8612188" y="4775200"/>
          <p14:tracePt t="134262" x="8612188" y="4767263"/>
          <p14:tracePt t="134270" x="8612188" y="4748213"/>
          <p14:tracePt t="134276" x="8612188" y="4702175"/>
          <p14:tracePt t="134283" x="8639175" y="4638675"/>
          <p14:tracePt t="134289" x="8658225" y="4565650"/>
          <p14:tracePt t="134298" x="8675688" y="4483100"/>
          <p14:tracePt t="134304" x="8702675" y="4438650"/>
          <p14:tracePt t="134312" x="8702675" y="4402138"/>
          <p14:tracePt t="134319" x="8702675" y="4392613"/>
          <p14:tracePt t="134326" x="8702675" y="4373563"/>
          <p14:tracePt t="134339" x="8702675" y="4365625"/>
          <p14:tracePt t="134347" x="8702675" y="4356100"/>
          <p14:tracePt t="134373" x="8702675" y="4346575"/>
          <p14:tracePt t="134382" x="8702675" y="4337050"/>
          <p14:tracePt t="134387" x="8702675" y="4329113"/>
          <p14:tracePt t="134396" x="8712200" y="4329113"/>
          <p14:tracePt t="134402" x="8712200" y="4319588"/>
          <p14:tracePt t="134410" x="8721725" y="4310063"/>
          <p14:tracePt t="134430" x="8731250" y="4300538"/>
          <p14:tracePt t="134437" x="8748713" y="4292600"/>
          <p14:tracePt t="134444" x="8758238" y="4273550"/>
          <p14:tracePt t="134452" x="8785225" y="4256088"/>
          <p14:tracePt t="134459" x="8821738" y="4237038"/>
          <p14:tracePt t="134466" x="8858250" y="4210050"/>
          <p14:tracePt t="134472" x="8894763" y="4191000"/>
          <p14:tracePt t="134479" x="8959850" y="4154488"/>
          <p14:tracePt t="134486" x="9040813" y="4110038"/>
          <p14:tracePt t="134493" x="9150350" y="4064000"/>
          <p14:tracePt t="134502" x="9278938" y="4008438"/>
          <p14:tracePt t="134508" x="9434513" y="3935413"/>
          <p14:tracePt t="134515" x="9607550" y="3852863"/>
          <p14:tracePt t="134522" x="9717088" y="3798888"/>
          <p14:tracePt t="134529" x="9790113" y="3771900"/>
          <p14:tracePt t="134535" x="9845675" y="3752850"/>
          <p14:tracePt t="134542" x="9863138" y="3743325"/>
          <p14:tracePt t="134549" x="9882188" y="3743325"/>
          <p14:tracePt t="134556" x="9890125" y="3743325"/>
          <p14:tracePt t="134563" x="9899650" y="3743325"/>
          <p14:tracePt t="134569" x="9909175" y="3743325"/>
          <p14:tracePt t="134627" x="9918700" y="3743325"/>
          <p14:tracePt t="134634" x="9918700" y="3752850"/>
          <p14:tracePt t="134640" x="9926638" y="3752850"/>
          <p14:tracePt t="134689" x="9926638" y="3762375"/>
          <p14:tracePt t="134731" x="9926638" y="3771900"/>
          <p14:tracePt t="134758" x="9936163" y="3779838"/>
          <p14:tracePt t="134765" x="9945688" y="3798888"/>
          <p14:tracePt t="134772" x="9955213" y="3835400"/>
          <p14:tracePt t="134780" x="9972675" y="3881438"/>
          <p14:tracePt t="134787" x="9982200" y="3917950"/>
          <p14:tracePt t="134793" x="9991725" y="3954463"/>
          <p14:tracePt t="134802" x="9991725" y="3981450"/>
          <p14:tracePt t="134808" x="9999663" y="4000500"/>
          <p14:tracePt t="134815" x="9999663" y="4017963"/>
          <p14:tracePt t="134828" x="9999663" y="4027488"/>
          <p14:tracePt t="134843" x="9999663" y="4037013"/>
          <p14:tracePt t="134863" x="9999663" y="4064000"/>
          <p14:tracePt t="134870" x="9999663" y="4110038"/>
          <p14:tracePt t="134878" x="9972675" y="4200525"/>
          <p14:tracePt t="134885" x="9936163" y="4300538"/>
          <p14:tracePt t="134892" x="9899650" y="4419600"/>
          <p14:tracePt t="134900" x="9853613" y="4529138"/>
          <p14:tracePt t="134906" x="9836150" y="4621213"/>
          <p14:tracePt t="134913" x="9817100" y="4657725"/>
          <p14:tracePt t="134920" x="9809163" y="4675188"/>
          <p14:tracePt t="134927" x="9799638" y="4694238"/>
          <p14:tracePt t="134941" x="9799638" y="4702175"/>
          <p14:tracePt t="135004" x="9799638" y="4694238"/>
          <p14:tracePt t="135032" x="9799638" y="4684713"/>
          <p14:tracePt t="135046" x="9799638" y="4675188"/>
          <p14:tracePt t="135804" x="9790113" y="4602163"/>
          <p14:tracePt t="135812" x="9763125" y="4483100"/>
          <p14:tracePt t="135819" x="9744075" y="4373563"/>
          <p14:tracePt t="135825" x="9734550" y="4283075"/>
          <p14:tracePt t="135832" x="9707563" y="4191000"/>
          <p14:tracePt t="135839" x="9698038" y="4117975"/>
          <p14:tracePt t="135846" x="9671050" y="4044950"/>
          <p14:tracePt t="135853" x="9661525" y="3981450"/>
          <p14:tracePt t="135860" x="9644063" y="3908425"/>
          <p14:tracePt t="135868" x="9634538" y="3825875"/>
          <p14:tracePt t="135875" x="9625013" y="3743325"/>
          <p14:tracePt t="135882" x="9625013" y="3662363"/>
          <p14:tracePt t="135888" x="9607550" y="3589338"/>
          <p14:tracePt t="135896" x="9607550" y="3516313"/>
          <p14:tracePt t="135903" x="9598025" y="3451225"/>
          <p14:tracePt t="135910" x="9598025" y="3397250"/>
          <p14:tracePt t="135918" x="9588500" y="3360738"/>
          <p14:tracePt t="135923" x="9588500" y="3333750"/>
          <p14:tracePt t="135930" x="9580563" y="3305175"/>
          <p14:tracePt t="135937" x="9580563" y="3287713"/>
          <p14:tracePt t="135943" x="9580563" y="3278188"/>
          <p14:tracePt t="135951" x="9580563" y="3268663"/>
          <p14:tracePt t="135958" x="9571038" y="3260725"/>
          <p14:tracePt t="135979" x="9561513" y="3260725"/>
          <p14:tracePt t="136028" x="9551988" y="3260725"/>
          <p14:tracePt t="136042" x="9544050" y="3260725"/>
          <p14:tracePt t="136050" x="9544050" y="3268663"/>
          <p14:tracePt t="136056" x="9544050" y="3287713"/>
          <p14:tracePt t="136063" x="9544050" y="3324225"/>
          <p14:tracePt t="136069" x="9551988" y="3378200"/>
          <p14:tracePt t="136077" x="9580563" y="3460750"/>
          <p14:tracePt t="136085" x="9598025" y="3579813"/>
          <p14:tracePt t="136092" x="9617075" y="3725863"/>
          <p14:tracePt t="136098" x="9625013" y="3871913"/>
          <p14:tracePt t="136105" x="9634538" y="4017963"/>
          <p14:tracePt t="136113" x="9653588" y="4137025"/>
          <p14:tracePt t="136119" x="9653588" y="4210050"/>
          <p14:tracePt t="136126" x="9653588" y="4264025"/>
          <p14:tracePt t="136133" x="9661525" y="4319588"/>
          <p14:tracePt t="136140" x="9671050" y="4373563"/>
          <p14:tracePt t="136147" x="9671050" y="4438650"/>
          <p14:tracePt t="136153" x="9680575" y="4502150"/>
          <p14:tracePt t="136162" x="9680575" y="4575175"/>
          <p14:tracePt t="136168" x="9690100" y="4657725"/>
          <p14:tracePt t="136175" x="9690100" y="4748213"/>
          <p14:tracePt t="136182" x="9690100" y="4867275"/>
          <p14:tracePt t="136190" x="9690100" y="4986338"/>
          <p14:tracePt t="136196" x="9690100" y="5113338"/>
          <p14:tracePt t="136203" x="9690100" y="5232400"/>
          <p14:tracePt t="136210" x="9690100" y="5314950"/>
          <p14:tracePt t="136218" x="9690100" y="5387975"/>
          <p14:tracePt t="136224" x="9690100" y="5451475"/>
          <p14:tracePt t="136231" x="9690100" y="5507038"/>
          <p14:tracePt t="136238" x="9690100" y="5570538"/>
          <p14:tracePt t="136245" x="9690100" y="5616575"/>
          <p14:tracePt t="136252" x="9690100" y="5670550"/>
          <p14:tracePt t="136259" x="9698038" y="5707063"/>
          <p14:tracePt t="136265" x="9698038" y="5743575"/>
          <p14:tracePt t="136273" x="9698038" y="5770563"/>
          <p14:tracePt t="136281" x="9707563" y="5807075"/>
          <p14:tracePt t="136286" x="9717088" y="5843588"/>
          <p14:tracePt t="136294" x="9726613" y="5889625"/>
          <p14:tracePt t="136302" x="9726613" y="5935663"/>
          <p14:tracePt t="136308" x="9734550" y="5991225"/>
          <p14:tracePt t="136314" x="9734550" y="6035675"/>
          <p14:tracePt t="136322" x="9744075" y="6064250"/>
          <p14:tracePt t="136329" x="9744075" y="6100763"/>
          <p14:tracePt t="136335" x="9744075" y="6108700"/>
          <p14:tracePt t="136342" x="9744075" y="6127750"/>
          <p14:tracePt t="136372" x="9744075" y="6137275"/>
          <p14:tracePt t="136385" x="9744075" y="6145213"/>
          <p14:tracePt t="136420" x="9744075" y="6154738"/>
          <p14:tracePt t="136427" x="9744075" y="6164263"/>
          <p14:tracePt t="136448" x="9744075" y="6173788"/>
          <p14:tracePt t="136454" x="9744075" y="6181725"/>
          <p14:tracePt t="136490" x="9744075" y="6191250"/>
          <p14:tracePt t="136504" x="9744075" y="6200775"/>
          <p14:tracePt t="136524" x="9744075" y="6210300"/>
          <p14:tracePt t="139009" x="9625013" y="6081713"/>
          <p14:tracePt t="139015" x="9342438" y="5716588"/>
          <p14:tracePt t="139022" x="9113838" y="5441950"/>
          <p14:tracePt t="139029" x="8913813" y="5141913"/>
          <p14:tracePt t="139036" x="8739188" y="4903788"/>
          <p14:tracePt t="139044" x="8585200" y="4665663"/>
          <p14:tracePt t="139052" x="8475663" y="4511675"/>
          <p14:tracePt t="139058" x="8347075" y="4346575"/>
          <p14:tracePt t="139064" x="8191500" y="4183063"/>
          <p14:tracePt t="139071" x="8091488" y="4054475"/>
          <p14:tracePt t="139079" x="7991475" y="3954463"/>
          <p14:tracePt t="139085" x="7908925" y="3862388"/>
          <p14:tracePt t="139092" x="7853363" y="3808413"/>
          <p14:tracePt t="139101" x="7816850" y="3752850"/>
          <p14:tracePt t="139106" x="7789863" y="3735388"/>
          <p14:tracePt t="139113" x="7772400" y="3725863"/>
          <p14:tracePt t="139120" x="7762875" y="3706813"/>
          <p14:tracePt t="139128" x="7753350" y="3706813"/>
          <p14:tracePt t="139134" x="7753350" y="3698875"/>
          <p14:tracePt t="139142" x="7743825" y="3698875"/>
          <p14:tracePt t="147682" x="7789863" y="3698875"/>
          <p14:tracePt t="147689" x="7862888" y="3698875"/>
          <p14:tracePt t="147697" x="7954963" y="3706813"/>
          <p14:tracePt t="147702" x="8027988" y="3716338"/>
          <p14:tracePt t="147710" x="8091488" y="3725863"/>
          <p14:tracePt t="147717" x="8164513" y="3743325"/>
          <p14:tracePt t="147723" x="8256588" y="3752850"/>
          <p14:tracePt t="147731" x="8374063" y="3752850"/>
          <p14:tracePt t="147737" x="8502650" y="3762375"/>
          <p14:tracePt t="147745" x="8648700" y="3762375"/>
          <p14:tracePt t="147752" x="8767763" y="3771900"/>
          <p14:tracePt t="147759" x="8867775" y="3771900"/>
          <p14:tracePt t="147766" x="8931275" y="3771900"/>
          <p14:tracePt t="147774" x="8986838" y="3771900"/>
          <p14:tracePt t="147781" x="9023350" y="3771900"/>
          <p14:tracePt t="147787" x="9040813" y="3771900"/>
          <p14:tracePt t="147794" x="9069388" y="3771900"/>
          <p14:tracePt t="147801" x="9086850" y="3771900"/>
          <p14:tracePt t="147808" x="9096375" y="3771900"/>
          <p14:tracePt t="147814" x="9105900" y="3771900"/>
          <p14:tracePt t="147822" x="9113838" y="3779838"/>
          <p14:tracePt t="147828" x="9132888" y="3779838"/>
          <p14:tracePt t="147835" x="9142413" y="3789363"/>
          <p14:tracePt t="147843" x="9159875" y="3789363"/>
          <p14:tracePt t="147850" x="9178925" y="3798888"/>
          <p14:tracePt t="147864" x="9186863" y="3798888"/>
          <p14:tracePt t="147872" x="9196388" y="3798888"/>
          <p14:tracePt t="147885" x="9205913" y="3798888"/>
          <p14:tracePt t="147899" x="9215438" y="3798888"/>
          <p14:tracePt t="147933" x="9223375" y="3798888"/>
          <p14:tracePt t="147947" x="9232900" y="3798888"/>
          <p14:tracePt t="147964" x="9251950" y="3808413"/>
          <p14:tracePt t="147969" x="9296400" y="3808413"/>
          <p14:tracePt t="147975" x="9324975" y="3808413"/>
          <p14:tracePt t="147982" x="9378950" y="3825875"/>
          <p14:tracePt t="147990" x="9434513" y="3825875"/>
          <p14:tracePt t="147997" x="9498013" y="3835400"/>
          <p14:tracePt t="148003" x="9544050" y="3844925"/>
          <p14:tracePt t="148011" x="9588500" y="3852863"/>
          <p14:tracePt t="148017" x="9644063" y="3862388"/>
          <p14:tracePt t="148024" x="9671050" y="3871913"/>
          <p14:tracePt t="148031" x="9698038" y="3871913"/>
          <p14:tracePt t="148039" x="9717088" y="3881438"/>
          <p14:tracePt t="148047" x="9734550" y="3881438"/>
          <p14:tracePt t="148053" x="9753600" y="3881438"/>
          <p14:tracePt t="148060" x="9763125" y="3881438"/>
          <p14:tracePt t="148066" x="9790113" y="3889375"/>
          <p14:tracePt t="148073" x="9809163" y="3889375"/>
          <p14:tracePt t="148081" x="9845675" y="3898900"/>
          <p14:tracePt t="148088" x="9890125" y="3908425"/>
          <p14:tracePt t="148094" x="9955213" y="3908425"/>
          <p14:tracePt t="148101" x="10045700" y="3917950"/>
          <p14:tracePt t="148108" x="10118725" y="3935413"/>
          <p14:tracePt t="148115" x="10191750" y="3944938"/>
          <p14:tracePt t="148122" x="10218738" y="3944938"/>
          <p14:tracePt t="148130" x="10237788" y="3954463"/>
          <p14:tracePt t="148138" x="10264775" y="3954463"/>
          <p14:tracePt t="148151" x="10274300" y="3954463"/>
          <p14:tracePt t="151785" x="10182225" y="4110038"/>
          <p14:tracePt t="151792" x="9999663" y="4410075"/>
          <p14:tracePt t="151799" x="9899650" y="4657725"/>
          <p14:tracePt t="151807" x="9845675" y="4794250"/>
          <p14:tracePt t="151814" x="9809163" y="4913313"/>
          <p14:tracePt t="151821" x="9790113" y="5013325"/>
          <p14:tracePt t="151829" x="9763125" y="5122863"/>
          <p14:tracePt t="151834" x="9753600" y="5214938"/>
          <p14:tracePt t="151842" x="9744075" y="5295900"/>
          <p14:tracePt t="151848" x="9734550" y="5360988"/>
          <p14:tracePt t="151855" x="9726613" y="5434013"/>
          <p14:tracePt t="151863" x="9698038" y="5497513"/>
          <p14:tracePt t="151868" x="9680575" y="5561013"/>
          <p14:tracePt t="151876" x="9671050" y="5624513"/>
          <p14:tracePt t="151882" x="9644063" y="5697538"/>
          <p14:tracePt t="151890" x="9625013" y="5753100"/>
          <p14:tracePt t="151898" x="9617075" y="5799138"/>
          <p14:tracePt t="151904" x="9607550" y="5835650"/>
          <p14:tracePt t="151913" x="9598025" y="5853113"/>
          <p14:tracePt t="151918" x="9598025" y="5872163"/>
          <p14:tracePt t="151925" x="9598025" y="5881688"/>
          <p14:tracePt t="151981" x="9598025" y="5889625"/>
          <p14:tracePt t="152665" x="9534525" y="5908675"/>
          <p14:tracePt t="152672" x="9424988" y="5945188"/>
          <p14:tracePt t="152679" x="9315450" y="5981700"/>
          <p14:tracePt t="152687" x="9242425" y="5999163"/>
          <p14:tracePt t="152693" x="9178925" y="6008688"/>
          <p14:tracePt t="152700" x="9113838" y="6027738"/>
          <p14:tracePt t="152708" x="9040813" y="6045200"/>
          <p14:tracePt t="152714" x="8977313" y="6064250"/>
          <p14:tracePt t="152721" x="8921750" y="6064250"/>
          <p14:tracePt t="152729" x="8840788" y="6072188"/>
          <p14:tracePt t="152736" x="8767763" y="6081713"/>
          <p14:tracePt t="152742" x="8675688" y="6091238"/>
          <p14:tracePt t="152749" x="8602663" y="6091238"/>
          <p14:tracePt t="152756" x="8529638" y="6108700"/>
          <p14:tracePt t="152762" x="8475663" y="6108700"/>
          <p14:tracePt t="152771" x="8410575" y="6118225"/>
          <p14:tracePt t="152778" x="8347075" y="6118225"/>
          <p14:tracePt t="152785" x="8301038" y="6127750"/>
          <p14:tracePt t="152792" x="8274050" y="6127750"/>
          <p14:tracePt t="152798" x="8237538" y="6127750"/>
          <p14:tracePt t="152806" x="8210550" y="6127750"/>
          <p14:tracePt t="152813" x="8201025" y="6127750"/>
          <p14:tracePt t="152820" x="8183563" y="6127750"/>
          <p14:tracePt t="152834" x="8174038" y="6118225"/>
          <p14:tracePt t="152847" x="8164513" y="6118225"/>
          <p14:tracePt t="152863" x="8154988" y="6118225"/>
          <p14:tracePt t="152903" x="8154988" y="6108700"/>
          <p14:tracePt t="152938" x="8154988" y="6100763"/>
          <p14:tracePt t="152987" x="8154988" y="6091238"/>
          <p14:tracePt t="153050" x="8154988" y="6081713"/>
          <p14:tracePt t="153127" x="8164513" y="6081713"/>
          <p14:tracePt t="153134" x="8174038" y="6081713"/>
          <p14:tracePt t="153141" x="8183563" y="6081713"/>
          <p14:tracePt t="153148" x="8201025" y="6091238"/>
          <p14:tracePt t="153155" x="8220075" y="6100763"/>
          <p14:tracePt t="153162" x="8256588" y="6108700"/>
          <p14:tracePt t="153169" x="8301038" y="6118225"/>
          <p14:tracePt t="153176" x="8337550" y="6118225"/>
          <p14:tracePt t="153183" x="8402638" y="6137275"/>
          <p14:tracePt t="153190" x="8447088" y="6145213"/>
          <p14:tracePt t="153197" x="8520113" y="6154738"/>
          <p14:tracePt t="153204" x="8593138" y="6154738"/>
          <p14:tracePt t="153212" x="8666163" y="6164263"/>
          <p14:tracePt t="153218" x="8731250" y="6164263"/>
          <p14:tracePt t="153224" x="8794750" y="6173788"/>
          <p14:tracePt t="153231" x="8848725" y="6173788"/>
          <p14:tracePt t="153239" x="8913813" y="6181725"/>
          <p14:tracePt t="153246" x="8967788" y="6181725"/>
          <p14:tracePt t="153252" x="9013825" y="6181725"/>
          <p14:tracePt t="153260" x="9077325" y="6181725"/>
          <p14:tracePt t="153267" x="9132888" y="6181725"/>
          <p14:tracePt t="153273" x="9196388" y="6181725"/>
          <p14:tracePt t="153281" x="9278938" y="6181725"/>
          <p14:tracePt t="153289" x="9342438" y="6181725"/>
          <p14:tracePt t="153296" x="9415463" y="6181725"/>
          <p14:tracePt t="153302" x="9488488" y="6181725"/>
          <p14:tracePt t="153309" x="9551988" y="6191250"/>
          <p14:tracePt t="153316" x="9598025" y="6191250"/>
          <p14:tracePt t="153323" x="9625013" y="6191250"/>
          <p14:tracePt t="153330" x="9661525" y="6200775"/>
          <p14:tracePt t="153337" x="9680575" y="6200775"/>
          <p14:tracePt t="153345" x="9690100" y="6200775"/>
          <p14:tracePt t="153351" x="9707563" y="6200775"/>
          <p14:tracePt t="153357" x="9717088" y="6200775"/>
          <p14:tracePt t="153364" x="9734550" y="6210300"/>
          <p14:tracePt t="153372" x="9744075" y="6210300"/>
          <p14:tracePt t="153380" x="9763125" y="6210300"/>
          <p14:tracePt t="153387" x="9790113" y="6218238"/>
          <p14:tracePt t="153394" x="9809163" y="6218238"/>
          <p14:tracePt t="153400" x="9836150" y="6218238"/>
          <p14:tracePt t="153407" x="9853613" y="6218238"/>
          <p14:tracePt t="153413" x="9882188" y="6218238"/>
          <p14:tracePt t="153429" x="9890125" y="6218238"/>
          <p14:tracePt t="153441" x="9899650" y="6218238"/>
          <p14:tracePt t="153455" x="9909175" y="6218238"/>
          <p14:tracePt t="153491" x="9918700" y="6218238"/>
          <p14:tracePt t="153519" x="9926638" y="6218238"/>
          <p14:tracePt t="154784" x="9918700" y="6237288"/>
          <p14:tracePt t="154792" x="9882188" y="6237288"/>
          <p14:tracePt t="154798" x="9872663" y="6254750"/>
          <p14:tracePt t="154805" x="9836150" y="6273800"/>
          <p14:tracePt t="154812" x="9799638" y="6283325"/>
          <p14:tracePt t="154819" x="9763125" y="6310313"/>
          <p14:tracePt t="154827" x="9698038" y="6327775"/>
          <p14:tracePt t="154833" x="9607550" y="6364288"/>
          <p14:tracePt t="154839" x="9515475" y="6400800"/>
          <p14:tracePt t="154847" x="9398000" y="6437313"/>
          <p14:tracePt t="154853" x="9278938" y="6465888"/>
          <p14:tracePt t="154862" x="9132888" y="6473825"/>
          <p14:tracePt t="154868" x="8967788" y="6473825"/>
          <p14:tracePt t="154875" x="8767763" y="6465888"/>
          <p14:tracePt t="154882" x="8575675" y="6437313"/>
          <p14:tracePt t="154889" x="8439150" y="6400800"/>
          <p14:tracePt t="154896" x="8329613" y="6383338"/>
          <p14:tracePt t="154903" x="8256588" y="6356350"/>
          <p14:tracePt t="154910" x="8164513" y="6346825"/>
          <p14:tracePt t="154918" x="8118475" y="6327775"/>
          <p14:tracePt t="154923" x="8081963" y="6319838"/>
          <p14:tracePt t="154930" x="8054975" y="6300788"/>
          <p14:tracePt t="154937" x="8035925" y="6291263"/>
          <p14:tracePt t="154945" x="8018463" y="6291263"/>
          <p14:tracePt t="154952" x="7999413" y="6273800"/>
          <p14:tracePt t="154960" x="7991475" y="6254750"/>
          <p14:tracePt t="154967" x="7981950" y="6246813"/>
          <p14:tracePt t="154980" x="7972425" y="6237288"/>
          <p14:tracePt t="154987" x="7972425" y="6227763"/>
          <p14:tracePt t="154995" x="7972425" y="6191250"/>
          <p14:tracePt t="155000" x="7972425" y="6145213"/>
          <p14:tracePt t="155008" x="8018463" y="6035675"/>
          <p14:tracePt t="155015" x="8137525" y="5835650"/>
          <p14:tracePt t="155022" x="8429625" y="5524500"/>
          <p14:tracePt t="155029" x="8675688" y="5305425"/>
          <p14:tracePt t="155036" x="8867775" y="5168900"/>
          <p14:tracePt t="155043" x="9013825" y="5076825"/>
          <p14:tracePt t="155049" x="9132888" y="5040313"/>
          <p14:tracePt t="155056" x="9232900" y="5013325"/>
          <p14:tracePt t="155064" x="9324975" y="5003800"/>
          <p14:tracePt t="155071" x="9415463" y="5003800"/>
          <p14:tracePt t="155078" x="9507538" y="5003800"/>
          <p14:tracePt t="155084" x="9580563" y="5022850"/>
          <p14:tracePt t="155092" x="9661525" y="5059363"/>
          <p14:tracePt t="155100" x="9726613" y="5095875"/>
          <p14:tracePt t="155106" x="9772650" y="5122863"/>
          <p14:tracePt t="155112" x="9826625" y="5141913"/>
          <p14:tracePt t="155120" x="9863138" y="5168900"/>
          <p14:tracePt t="155128" x="9890125" y="5186363"/>
          <p14:tracePt t="155133" x="9926638" y="5214938"/>
          <p14:tracePt t="155140" x="9945688" y="5241925"/>
          <p14:tracePt t="155147" x="9972675" y="5268913"/>
          <p14:tracePt t="155154" x="9999663" y="5305425"/>
          <p14:tracePt t="155162" x="10036175" y="5351463"/>
          <p14:tracePt t="155170" x="10064750" y="5405438"/>
          <p14:tracePt t="155177" x="10101263" y="5470525"/>
          <p14:tracePt t="155182" x="10118725" y="5534025"/>
          <p14:tracePt t="155190" x="10137775" y="5597525"/>
          <p14:tracePt t="155196" x="10155238" y="5643563"/>
          <p14:tracePt t="155204" x="10155238" y="5680075"/>
          <p14:tracePt t="155212" x="10164763" y="5707063"/>
          <p14:tracePt t="155217" x="10164763" y="5716588"/>
          <p14:tracePt t="155224" x="10164763" y="5734050"/>
          <p14:tracePt t="155231" x="10164763" y="5743575"/>
          <p14:tracePt t="155239" x="10164763" y="5762625"/>
          <p14:tracePt t="155245" x="10145713" y="5780088"/>
          <p14:tracePt t="155253" x="10118725" y="5789613"/>
          <p14:tracePt t="155262" x="10101263" y="5799138"/>
          <p14:tracePt t="155267" x="10072688" y="5816600"/>
          <p14:tracePt t="155273" x="10036175" y="5835650"/>
          <p14:tracePt t="155280" x="9999663" y="5843588"/>
          <p14:tracePt t="155288" x="9982200" y="5853113"/>
          <p14:tracePt t="155295" x="9945688" y="5853113"/>
          <p14:tracePt t="155302" x="9909175" y="5862638"/>
          <p14:tracePt t="155309" x="9882188" y="5862638"/>
          <p14:tracePt t="155316" x="9845675" y="5862638"/>
          <p14:tracePt t="155322" x="9826625" y="5862638"/>
          <p14:tracePt t="155330" x="9809163" y="5853113"/>
          <p14:tracePt t="155337" x="9790113" y="5853113"/>
          <p14:tracePt t="155345" x="9790113" y="5843588"/>
          <p14:tracePt t="155365" x="9780588" y="5843588"/>
          <p14:tracePt t="155379" x="9780588" y="5835650"/>
          <p14:tracePt t="155386" x="9780588" y="5826125"/>
          <p14:tracePt t="155393" x="9790113" y="5816600"/>
          <p14:tracePt t="155399" x="9826625" y="5789613"/>
          <p14:tracePt t="155407" x="9899650" y="5726113"/>
          <p14:tracePt t="155412" x="10009188" y="5661025"/>
          <p14:tracePt t="155419" x="10155238" y="5570538"/>
          <p14:tracePt t="155428" x="10291763" y="5514975"/>
          <p14:tracePt t="155433" x="10420350" y="5470525"/>
          <p14:tracePt t="155442" x="10612438" y="5441950"/>
          <p14:tracePt t="155447" x="10768013" y="5434013"/>
          <p14:tracePt t="155456" x="10885488" y="5434013"/>
          <p14:tracePt t="155462" x="10987088" y="5441950"/>
          <p14:tracePt t="155469" x="11068050" y="5470525"/>
          <p14:tracePt t="155478" x="11133138" y="5487988"/>
          <p14:tracePt t="155483" x="11177588" y="5507038"/>
          <p14:tracePt t="155491" x="11214100" y="5524500"/>
          <p14:tracePt t="155497" x="11242675" y="5543550"/>
          <p14:tracePt t="155505" x="11260138" y="5551488"/>
          <p14:tracePt t="155512" x="11269663" y="5561013"/>
          <p14:tracePt t="155519" x="11279188" y="5580063"/>
          <p14:tracePt t="155524" x="11296650" y="5588000"/>
          <p14:tracePt t="155532" x="11306175" y="5607050"/>
          <p14:tracePt t="155539" x="11306175" y="5624513"/>
          <p14:tracePt t="155547" x="11315700" y="5661025"/>
          <p14:tracePt t="155554" x="11315700" y="5689600"/>
          <p14:tracePt t="155562" x="11315700" y="5734050"/>
          <p14:tracePt t="155567" x="11306175" y="5816600"/>
          <p14:tracePt t="155574" x="11279188" y="5881688"/>
          <p14:tracePt t="155581" x="11242675" y="5926138"/>
          <p14:tracePt t="155589" x="11223625" y="5962650"/>
          <p14:tracePt t="155595" x="11214100" y="5981700"/>
          <p14:tracePt t="155602" x="11206163" y="5999163"/>
          <p14:tracePt t="155609" x="11196638" y="5999163"/>
          <p14:tracePt t="155630" x="11187113" y="5999163"/>
          <p14:tracePt t="155672" x="11187113" y="6008688"/>
          <p14:tracePt t="155686" x="11169650" y="6018213"/>
          <p14:tracePt t="155694" x="11160125" y="6027738"/>
          <p14:tracePt t="155700" x="11160125" y="6035675"/>
          <p14:tracePt t="155707" x="11150600" y="6035675"/>
          <p14:tracePt t="155713" x="11141075" y="6035675"/>
          <p14:tracePt t="155721" x="11141075" y="6045200"/>
          <p14:tracePt t="155735" x="11133138" y="6045200"/>
          <p14:tracePt t="155748" x="11123613" y="6045200"/>
          <p14:tracePt t="155757" x="11123613" y="6054725"/>
          <p14:tracePt t="156764" x="10977563" y="6064250"/>
          <p14:tracePt t="156770" x="10685463" y="6064250"/>
          <p14:tracePt t="156778" x="10320338" y="6081713"/>
          <p14:tracePt t="156784" x="9955213" y="6072188"/>
          <p14:tracePt t="156792" x="9588500" y="6054725"/>
          <p14:tracePt t="156797" x="9223375" y="6018213"/>
          <p14:tracePt t="156805" x="8858250" y="5981700"/>
          <p14:tracePt t="156812" x="8520113" y="5945188"/>
          <p14:tracePt t="156818" x="8237538" y="5908675"/>
          <p14:tracePt t="156826" x="7981950" y="5881688"/>
          <p14:tracePt t="156832" x="7735888" y="5862638"/>
          <p14:tracePt t="156841" x="7507288" y="5835650"/>
          <p14:tracePt t="156847" x="7324725" y="5826125"/>
          <p14:tracePt t="156853" x="7132638" y="5826125"/>
          <p14:tracePt t="156861" x="6904038" y="5853113"/>
          <p14:tracePt t="156868" x="6740525" y="5881688"/>
          <p14:tracePt t="156874" x="6594475" y="5908675"/>
          <p14:tracePt t="156881" x="6456363" y="5926138"/>
          <p14:tracePt t="156888" x="6356350" y="5954713"/>
          <p14:tracePt t="156895" x="6256338" y="5962650"/>
          <p14:tracePt t="156902" x="6173788" y="5991225"/>
          <p14:tracePt t="156910" x="6118225" y="5991225"/>
          <p14:tracePt t="156916" x="6081713" y="5991225"/>
          <p14:tracePt t="156922" x="6054725" y="5991225"/>
          <p14:tracePt t="156938" x="6037263" y="5991225"/>
          <p14:tracePt t="156952" x="6037263" y="5981700"/>
          <p14:tracePt t="156987" x="6037263" y="5972175"/>
          <p14:tracePt t="156994" x="6037263" y="5962650"/>
          <p14:tracePt t="163637" x="6027738" y="5981700"/>
          <p14:tracePt t="163644" x="6027738" y="6008688"/>
          <p14:tracePt t="163652" x="6018213" y="6045200"/>
          <p14:tracePt t="163658" x="6008688" y="6081713"/>
          <p14:tracePt t="163666" x="6000750" y="6127750"/>
          <p14:tracePt t="163673" x="6000750" y="6154738"/>
          <p14:tracePt t="163679" x="6000750" y="6191250"/>
          <p14:tracePt t="163687" x="6000750" y="6218238"/>
          <p14:tracePt t="163693" x="6000750" y="6246813"/>
          <p14:tracePt t="163701" x="6000750" y="6283325"/>
          <p14:tracePt t="163709" x="6000750" y="6300788"/>
          <p14:tracePt t="163714" x="6000750" y="6337300"/>
          <p14:tracePt t="163722" x="6008688" y="6364288"/>
          <p14:tracePt t="163728" x="6008688" y="6373813"/>
          <p14:tracePt t="163735" x="6018213" y="6392863"/>
          <p14:tracePt t="163743" x="6027738" y="6419850"/>
          <p14:tracePt t="163749" x="6027738" y="6429375"/>
          <p14:tracePt t="163756" x="6045200" y="6446838"/>
          <p14:tracePt t="163763" x="6054725" y="6456363"/>
          <p14:tracePt t="163771" x="6064250" y="6483350"/>
          <p14:tracePt t="163777" x="6081713" y="6502400"/>
          <p14:tracePt t="163784" x="6100763" y="6529388"/>
          <p14:tracePt t="163792" x="6118225" y="6538913"/>
          <p14:tracePt t="163798" x="6137275" y="6565900"/>
          <p14:tracePt t="163805" x="6173788" y="6619875"/>
          <p14:tracePt t="163812" x="6200775" y="6665913"/>
          <p14:tracePt t="163819" x="6227763" y="6721475"/>
          <p14:tracePt t="163826" x="6246813" y="6757988"/>
          <p14:tracePt t="163833" x="6264275" y="6794500"/>
          <p14:tracePt t="163839" x="6273800" y="6802438"/>
          <p14:tracePt t="163847" x="6292850" y="6831013"/>
          <p14:tracePt t="163853" x="6310313" y="6848475"/>
          <p14:tracePt t="164077" x="7315200" y="6838950"/>
          <p14:tracePt t="164084" x="7324725" y="6831013"/>
          <p14:tracePt t="164091" x="7342188" y="6794500"/>
          <p14:tracePt t="164098" x="7370763" y="6748463"/>
          <p14:tracePt t="164105" x="7407275" y="6665913"/>
          <p14:tracePt t="164112" x="7424738" y="6629400"/>
          <p14:tracePt t="164119" x="7461250" y="6592888"/>
          <p14:tracePt t="164126" x="7470775" y="6565900"/>
          <p14:tracePt t="164132" x="7488238" y="6546850"/>
          <p14:tracePt t="164140" x="7507288" y="6529388"/>
          <p14:tracePt t="164146" x="7516813" y="6510338"/>
          <p14:tracePt t="164154" x="7524750" y="6502400"/>
          <p14:tracePt t="164161" x="7534275" y="6502400"/>
          <p14:tracePt t="164168" x="7534275" y="6483350"/>
          <p14:tracePt t="164175" x="7543800" y="6483350"/>
          <p14:tracePt t="164182" x="7543800" y="6465888"/>
          <p14:tracePt t="164189" x="7543800" y="6456363"/>
          <p14:tracePt t="164196" x="7553325" y="6446838"/>
          <p14:tracePt t="164202" x="7553325" y="6419850"/>
          <p14:tracePt t="164209" x="7561263" y="6400800"/>
          <p14:tracePt t="164216" x="7561263" y="6364288"/>
          <p14:tracePt t="164224" x="7570788" y="6319838"/>
          <p14:tracePt t="164231" x="7570788" y="6291263"/>
          <p14:tracePt t="164237" x="7570788" y="6246813"/>
          <p14:tracePt t="164244" x="7570788" y="6200775"/>
          <p14:tracePt t="164252" x="7570788" y="6154738"/>
          <p14:tracePt t="164259" x="7570788" y="6108700"/>
          <p14:tracePt t="164266" x="7570788" y="6072188"/>
          <p14:tracePt t="164273" x="7570788" y="6054725"/>
          <p14:tracePt t="164280" x="7561263" y="6035675"/>
          <p14:tracePt t="164287" x="7561263" y="6027738"/>
          <p14:tracePt t="164293" x="7561263" y="6018213"/>
          <p14:tracePt t="164301" x="7561263" y="6008688"/>
          <p14:tracePt t="164314" x="7553325" y="6008688"/>
          <p14:tracePt t="164322" x="7543800" y="5999163"/>
          <p14:tracePt t="164328" x="7543800" y="5991225"/>
          <p14:tracePt t="164336" x="7516813" y="5981700"/>
          <p14:tracePt t="164342" x="7497763" y="5981700"/>
          <p14:tracePt t="164349" x="7461250" y="5962650"/>
          <p14:tracePt t="164359" x="7424738" y="5954713"/>
          <p14:tracePt t="164363" x="7388225" y="5945188"/>
          <p14:tracePt t="164371" x="7361238" y="5935663"/>
          <p14:tracePt t="164378" x="7324725" y="5926138"/>
          <p14:tracePt t="164386" x="7296150" y="5918200"/>
          <p14:tracePt t="164392" x="7269163" y="5918200"/>
          <p14:tracePt t="164399" x="7251700" y="5908675"/>
          <p14:tracePt t="164405" x="7232650" y="5908675"/>
          <p14:tracePt t="164412" x="7215188" y="5899150"/>
          <p14:tracePt t="164419" x="7186613" y="5899150"/>
          <p14:tracePt t="164425" x="7178675" y="5899150"/>
          <p14:tracePt t="164433" x="7150100" y="5899150"/>
          <p14:tracePt t="164440" x="7132638" y="5899150"/>
          <p14:tracePt t="164447" x="7105650" y="5889625"/>
          <p14:tracePt t="164455" x="7069138" y="5889625"/>
          <p14:tracePt t="164462" x="7050088" y="5881688"/>
          <p14:tracePt t="164469" x="7023100" y="5881688"/>
          <p14:tracePt t="164476" x="7013575" y="5872163"/>
          <p14:tracePt t="164483" x="6986588" y="5872163"/>
          <p14:tracePt t="164489" x="6967538" y="5872163"/>
          <p14:tracePt t="164496" x="6959600" y="5872163"/>
          <p14:tracePt t="164503" x="6940550" y="5872163"/>
          <p14:tracePt t="164510" x="6931025" y="5872163"/>
          <p14:tracePt t="164518" x="6904038" y="5872163"/>
          <p14:tracePt t="164525" x="6886575" y="5872163"/>
          <p14:tracePt t="164531" x="6850063" y="5872163"/>
          <p14:tracePt t="164538" x="6821488" y="5872163"/>
          <p14:tracePt t="164545" x="6794500" y="5881688"/>
          <p14:tracePt t="164552" x="6767513" y="5881688"/>
          <p14:tracePt t="164560" x="6748463" y="5881688"/>
          <p14:tracePt t="164566" x="6711950" y="5889625"/>
          <p14:tracePt t="164575" x="6694488" y="5889625"/>
          <p14:tracePt t="164581" x="6684963" y="5889625"/>
          <p14:tracePt t="164587" x="6667500" y="5889625"/>
          <p14:tracePt t="164608" x="6657975" y="5889625"/>
          <p14:tracePt t="164623" x="6648450" y="5889625"/>
          <p14:tracePt t="164636" x="6648450" y="5881688"/>
          <p14:tracePt t="165032" x="6740525" y="5899150"/>
          <p14:tracePt t="165039" x="6904038" y="5935663"/>
          <p14:tracePt t="165048" x="7132638" y="5981700"/>
          <p14:tracePt t="165054" x="7342188" y="6027738"/>
          <p14:tracePt t="165061" x="7516813" y="6064250"/>
          <p14:tracePt t="165068" x="7670800" y="6118225"/>
          <p14:tracePt t="165076" x="7808913" y="6154738"/>
          <p14:tracePt t="165082" x="7926388" y="6200775"/>
          <p14:tracePt t="165089" x="8027988" y="6237288"/>
          <p14:tracePt t="165096" x="8137525" y="6273800"/>
          <p14:tracePt t="165103" x="8210550" y="6291263"/>
          <p14:tracePt t="165110" x="8264525" y="6310313"/>
          <p14:tracePt t="165116" x="8310563" y="6337300"/>
          <p14:tracePt t="165124" x="8337550" y="6346825"/>
          <p14:tracePt t="165131" x="8356600" y="6356350"/>
          <p14:tracePt t="165137" x="8366125" y="6364288"/>
          <p14:tracePt t="165145" x="8374063" y="6364288"/>
          <p14:tracePt t="165152" x="8383588" y="6364288"/>
          <p14:tracePt t="165159" x="8383588" y="6373813"/>
          <p14:tracePt t="165263" x="8393113" y="6373813"/>
          <p14:tracePt t="165348" x="8402638" y="6383338"/>
          <p14:tracePt t="165354" x="8402638" y="6392863"/>
          <p14:tracePt t="165361" x="8429625" y="6400800"/>
          <p14:tracePt t="165368" x="8439150" y="6400800"/>
          <p14:tracePt t="165375" x="8466138" y="6419850"/>
          <p14:tracePt t="165382" x="8502650" y="6429375"/>
          <p14:tracePt t="165389" x="8520113" y="6437313"/>
          <p14:tracePt t="165396" x="8548688" y="6446838"/>
          <p14:tracePt t="165403" x="8575675" y="6456363"/>
          <p14:tracePt t="165410" x="8593138" y="6465888"/>
          <p14:tracePt t="165417" x="8621713" y="6473825"/>
          <p14:tracePt t="165425" x="8648700" y="6473825"/>
          <p14:tracePt t="165431" x="8666163" y="6473825"/>
          <p14:tracePt t="165438" x="8694738" y="6483350"/>
          <p14:tracePt t="165445" x="8712200" y="6483350"/>
          <p14:tracePt t="165452" x="8739188" y="6483350"/>
          <p14:tracePt t="165459" x="8758238" y="6492875"/>
          <p14:tracePt t="165466" x="8785225" y="6492875"/>
          <p14:tracePt t="165475" x="8812213" y="6502400"/>
          <p14:tracePt t="165480" x="8831263" y="6502400"/>
          <p14:tracePt t="165487" x="8877300" y="6510338"/>
          <p14:tracePt t="165494" x="8921750" y="6510338"/>
          <p14:tracePt t="165502" x="8967788" y="6519863"/>
          <p14:tracePt t="165509" x="9032875" y="6519863"/>
          <p14:tracePt t="165514" x="9086850" y="6519863"/>
          <p14:tracePt t="165522" x="9150350" y="6519863"/>
          <p14:tracePt t="165529" x="9223375" y="6519863"/>
          <p14:tracePt t="165536" x="9269413" y="6519863"/>
          <p14:tracePt t="165543" x="9315450" y="6519863"/>
          <p14:tracePt t="165551" x="9351963" y="6519863"/>
          <p14:tracePt t="165558" x="9388475" y="6519863"/>
          <p14:tracePt t="165564" x="9434513" y="6519863"/>
          <p14:tracePt t="165572" x="9471025" y="6519863"/>
          <p14:tracePt t="165577" x="9515475" y="6519863"/>
          <p14:tracePt t="165586" x="9544050" y="6519863"/>
          <p14:tracePt t="165592" x="9580563" y="6519863"/>
          <p14:tracePt t="165599" x="9617075" y="6519863"/>
          <p14:tracePt t="165607" x="9634538" y="6519863"/>
          <p14:tracePt t="165613" x="9661525" y="6519863"/>
          <p14:tracePt t="165620" x="9680575" y="6519863"/>
          <p14:tracePt t="165626" x="9707563" y="6519863"/>
          <p14:tracePt t="165633" x="9734550" y="6519863"/>
          <p14:tracePt t="165642" x="9780588" y="6510338"/>
          <p14:tracePt t="165649" x="9826625" y="6510338"/>
          <p14:tracePt t="165655" x="9909175" y="6502400"/>
          <p14:tracePt t="165662" x="9982200" y="6492875"/>
          <p14:tracePt t="165669" x="10082213" y="6492875"/>
          <p14:tracePt t="165676" x="10145713" y="6483350"/>
          <p14:tracePt t="165683" x="10201275" y="6483350"/>
          <p14:tracePt t="165691" x="10247313" y="6483350"/>
          <p14:tracePt t="165697" x="10283825" y="6483350"/>
          <p14:tracePt t="165704" x="10301288" y="6483350"/>
          <p14:tracePt t="165710" x="10328275" y="6483350"/>
          <p14:tracePt t="165718" x="10347325" y="6483350"/>
          <p14:tracePt t="165725" x="10374313" y="6483350"/>
          <p14:tracePt t="165731" x="10401300" y="6483350"/>
          <p14:tracePt t="165740" x="10420350" y="6483350"/>
          <p14:tracePt t="165747" x="10447338" y="6483350"/>
          <p14:tracePt t="165753" x="10466388" y="6483350"/>
          <p14:tracePt t="165760" x="10483850" y="6483350"/>
          <p14:tracePt t="165767" x="10510838" y="6492875"/>
          <p14:tracePt t="165788" x="10520363" y="6492875"/>
          <p14:tracePt t="165802" x="10529888" y="6492875"/>
          <p14:tracePt t="165837" x="10539413" y="6492875"/>
          <p14:tracePt t="167650" x="10264775" y="6465888"/>
          <p14:tracePt t="167657" x="9726613" y="6291263"/>
          <p14:tracePt t="167663" x="9159875" y="6100763"/>
          <p14:tracePt t="167670" x="8566150" y="5899150"/>
          <p14:tracePt t="167677" x="7935913" y="5697538"/>
          <p14:tracePt t="167684" x="7315200" y="5497513"/>
          <p14:tracePt t="167692" x="6630988" y="5295900"/>
          <p14:tracePt t="167698" x="5972175" y="5086350"/>
          <p14:tracePt t="167704" x="5324475" y="4867275"/>
          <p14:tracePt t="167711" x="4721225" y="4665663"/>
          <p14:tracePt t="167720" x="4183063" y="4465638"/>
          <p14:tracePt t="167727" x="3735388" y="4300538"/>
          <p14:tracePt t="167733" x="3333750" y="4146550"/>
          <p14:tracePt t="167741" x="3022600" y="4000500"/>
          <p14:tracePt t="167747" x="2776538" y="3898900"/>
          <p14:tracePt t="167754" x="2647950" y="3825875"/>
          <p14:tracePt t="167761" x="2566988" y="3771900"/>
          <p14:tracePt t="167769" x="2530475" y="3725863"/>
          <p14:tracePt t="167775" x="2511425" y="3689350"/>
          <p14:tracePt t="167782" x="2511425" y="3670300"/>
          <p14:tracePt t="167789" x="2530475" y="3633788"/>
          <p14:tracePt t="167795" x="2530475" y="3625850"/>
          <p14:tracePt t="176349" x="2493963" y="3633788"/>
          <p14:tracePt t="176355" x="2374900" y="3643313"/>
          <p14:tracePt t="176362" x="2173288" y="3662363"/>
          <p14:tracePt t="176371" x="1798638" y="3633788"/>
          <p14:tracePt t="176376" x="1423988" y="3579813"/>
          <p14:tracePt t="176383" x="1068388" y="3479800"/>
          <p14:tracePt t="176390" x="766763" y="3378200"/>
          <p14:tracePt t="176397" x="547688" y="3278188"/>
          <p14:tracePt t="176404" x="347663" y="3168650"/>
          <p14:tracePt t="176411" x="209550" y="3114675"/>
          <p14:tracePt t="176418" x="100013" y="3041650"/>
          <p14:tracePt t="176426" x="36513" y="296862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C2D9E-2B1E-4C77-A5A2-BDCB9B11F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17545"/>
            <a:ext cx="8770571" cy="1560716"/>
          </a:xfrm>
        </p:spPr>
        <p:txBody>
          <a:bodyPr/>
          <a:lstStyle/>
          <a:p>
            <a:r>
              <a:rPr lang="en-US" dirty="0"/>
              <a:t>DRAM timing after an internal cycle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4B00-C74C-43F3-B073-88585E69B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78D5E6-A868-4E22-8AD1-974C3412F8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67" t="13333" r="10583" b="30815"/>
          <a:stretch/>
        </p:blipFill>
        <p:spPr>
          <a:xfrm>
            <a:off x="2834639" y="2438399"/>
            <a:ext cx="8869631" cy="401164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2D97FF8-5A66-45B9-A457-481A0DAA6A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83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210"/>
    </mc:Choice>
    <mc:Fallback xmlns="">
      <p:transition spd="slow" advTm="148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2" x="2730500" y="2228850"/>
          <p14:tracePt t="729" x="2611438" y="2192338"/>
          <p14:tracePt t="736" x="2493963" y="2146300"/>
          <p14:tracePt t="743" x="2411413" y="2109788"/>
          <p14:tracePt t="750" x="2365375" y="2063750"/>
          <p14:tracePt t="756" x="2328863" y="2036763"/>
          <p14:tracePt t="764" x="2301875" y="2009775"/>
          <p14:tracePt t="772" x="2273300" y="1990725"/>
          <p14:tracePt t="777" x="2255838" y="1973263"/>
          <p14:tracePt t="787" x="2246313" y="1944688"/>
          <p14:tracePt t="791" x="2228850" y="1917700"/>
          <p14:tracePt t="798" x="2228850" y="1890713"/>
          <p14:tracePt t="806" x="2228850" y="1835150"/>
          <p14:tracePt t="813" x="2236788" y="1752600"/>
          <p14:tracePt t="820" x="2282825" y="1635125"/>
          <p14:tracePt t="826" x="2382838" y="1452563"/>
          <p14:tracePt t="833" x="2547938" y="1241425"/>
          <p14:tracePt t="840" x="2547938" y="1233488"/>
          <p14:tracePt t="847" x="2566988" y="1214438"/>
          <p14:tracePt t="2315" x="2538413" y="1314450"/>
          <p14:tracePt t="2321" x="2501900" y="1416050"/>
          <p14:tracePt t="2328" x="2474913" y="1525588"/>
          <p14:tracePt t="2336" x="2447925" y="1643063"/>
          <p14:tracePt t="2341" x="2419350" y="1762125"/>
          <p14:tracePt t="2349" x="2401888" y="1881188"/>
          <p14:tracePt t="2356" x="2392363" y="1981200"/>
          <p14:tracePt t="2363" x="2374900" y="2063750"/>
          <p14:tracePt t="2370" x="2365375" y="2136775"/>
          <p14:tracePt t="2376" x="2365375" y="2209800"/>
          <p14:tracePt t="2383" x="2365375" y="2265363"/>
          <p14:tracePt t="2391" x="2365375" y="2355850"/>
          <p14:tracePt t="2398" x="2365375" y="2447925"/>
          <p14:tracePt t="2405" x="2365375" y="2547938"/>
          <p14:tracePt t="2412" x="2365375" y="2638425"/>
          <p14:tracePt t="2420" x="2365375" y="2693988"/>
          <p14:tracePt t="2426" x="2365375" y="2767013"/>
          <p14:tracePt t="2433" x="2374900" y="2820988"/>
          <p14:tracePt t="2440" x="2374900" y="2857500"/>
          <p14:tracePt t="2446" x="2374900" y="2903538"/>
          <p14:tracePt t="2454" x="2374900" y="2940050"/>
          <p14:tracePt t="2460" x="2374900" y="2976563"/>
          <p14:tracePt t="2467" x="2374900" y="2995613"/>
          <p14:tracePt t="2474" x="2374900" y="3032125"/>
          <p14:tracePt t="2480" x="2374900" y="3041650"/>
          <p14:tracePt t="2489" x="2374900" y="3059113"/>
          <p14:tracePt t="2496" x="2374900" y="3068638"/>
          <p14:tracePt t="2503" x="2382838" y="3086100"/>
          <p14:tracePt t="2509" x="2382838" y="3105150"/>
          <p14:tracePt t="2517" x="2392363" y="3122613"/>
          <p14:tracePt t="2524" x="2392363" y="3151188"/>
          <p14:tracePt t="2531" x="2392363" y="3168650"/>
          <p14:tracePt t="2538" x="2401888" y="3195638"/>
          <p14:tracePt t="2545" x="2401888" y="3214688"/>
          <p14:tracePt t="2553" x="2411413" y="3232150"/>
          <p14:tracePt t="2559" x="2411413" y="3241675"/>
          <p14:tracePt t="2565" x="2411413" y="3251200"/>
          <p14:tracePt t="2580" x="2411413" y="3260725"/>
          <p14:tracePt t="3651" x="2647950" y="3260725"/>
          <p14:tracePt t="3658" x="3132138" y="3232150"/>
          <p14:tracePt t="3664" x="3525838" y="3214688"/>
          <p14:tracePt t="3672" x="3881438" y="3214688"/>
          <p14:tracePt t="3679" x="4156075" y="3214688"/>
          <p14:tracePt t="3686" x="4419600" y="3214688"/>
          <p14:tracePt t="3693" x="4721225" y="3224213"/>
          <p14:tracePt t="3700" x="5005388" y="3241675"/>
          <p14:tracePt t="3706" x="5214938" y="3260725"/>
          <p14:tracePt t="3714" x="5434013" y="3260725"/>
          <p14:tracePt t="3720" x="5670550" y="3260725"/>
          <p14:tracePt t="3727" x="5891213" y="3251200"/>
          <p14:tracePt t="3735" x="6073775" y="3241675"/>
          <p14:tracePt t="3741" x="6273800" y="3205163"/>
          <p14:tracePt t="3748" x="6465888" y="3178175"/>
          <p14:tracePt t="3755" x="6638925" y="3159125"/>
          <p14:tracePt t="3762" x="6784975" y="3132138"/>
          <p14:tracePt t="3769" x="6931025" y="3105150"/>
          <p14:tracePt t="3776" x="7077075" y="3095625"/>
          <p14:tracePt t="3785" x="7223125" y="3086100"/>
          <p14:tracePt t="3791" x="7342188" y="3059113"/>
          <p14:tracePt t="3798" x="7470775" y="3049588"/>
          <p14:tracePt t="3805" x="7607300" y="3032125"/>
          <p14:tracePt t="3811" x="7735888" y="3022600"/>
          <p14:tracePt t="3820" x="7881938" y="3022600"/>
          <p14:tracePt t="3825" x="8008938" y="3013075"/>
          <p14:tracePt t="3833" x="8128000" y="3013075"/>
          <p14:tracePt t="3840" x="8264525" y="2995613"/>
          <p14:tracePt t="3846" x="8393113" y="2995613"/>
          <p14:tracePt t="3854" x="8493125" y="2995613"/>
          <p14:tracePt t="3860" x="8566150" y="2995613"/>
          <p14:tracePt t="3867" x="8612188" y="2995613"/>
          <p14:tracePt t="3875" x="8648700" y="2995613"/>
          <p14:tracePt t="3882" x="8666163" y="2995613"/>
          <p14:tracePt t="3889" x="8694738" y="2995613"/>
          <p14:tracePt t="3896" x="8702675" y="2995613"/>
          <p14:tracePt t="3902" x="8721725" y="3005138"/>
          <p14:tracePt t="3910" x="8739188" y="3005138"/>
          <p14:tracePt t="3917" x="8758238" y="3005138"/>
          <p14:tracePt t="3924" x="8767763" y="3013075"/>
          <p14:tracePt t="3930" x="8775700" y="3013075"/>
          <p14:tracePt t="3938" x="8785225" y="3013075"/>
          <p14:tracePt t="3953" x="8794750" y="3013075"/>
          <p14:tracePt t="3986" x="8794750" y="3022600"/>
          <p14:tracePt t="4008" x="8767763" y="3041650"/>
          <p14:tracePt t="4015" x="8629650" y="3049588"/>
          <p14:tracePt t="4021" x="8237538" y="3041650"/>
          <p14:tracePt t="4028" x="7680325" y="2959100"/>
          <p14:tracePt t="4036" x="7132638" y="2876550"/>
          <p14:tracePt t="4043" x="6575425" y="2767013"/>
          <p14:tracePt t="4049" x="6064250" y="2703513"/>
          <p14:tracePt t="4056" x="5597525" y="2620963"/>
          <p14:tracePt t="4063" x="5187950" y="2547938"/>
          <p14:tracePt t="4071" x="4794250" y="2511425"/>
          <p14:tracePt t="4077" x="4456113" y="2492375"/>
          <p14:tracePt t="4086" x="4127500" y="2501900"/>
          <p14:tracePt t="4092" x="3844925" y="2528888"/>
          <p14:tracePt t="4098" x="3552825" y="2584450"/>
          <p14:tracePt t="4105" x="3306763" y="2667000"/>
          <p14:tracePt t="4113" x="3132138" y="2720975"/>
          <p14:tracePt t="4119" x="2949575" y="2776538"/>
          <p14:tracePt t="4126" x="2813050" y="2840038"/>
          <p14:tracePt t="4133" x="2703513" y="2894013"/>
          <p14:tracePt t="4141" x="2611438" y="2959100"/>
          <p14:tracePt t="4147" x="2511425" y="3013075"/>
          <p14:tracePt t="4155" x="2438400" y="3059113"/>
          <p14:tracePt t="4161" x="2338388" y="3141663"/>
          <p14:tracePt t="4169" x="2255838" y="3251200"/>
          <p14:tracePt t="4176" x="2173288" y="3351213"/>
          <p14:tracePt t="4183" x="2073275" y="3479800"/>
          <p14:tracePt t="4190" x="1990725" y="3616325"/>
          <p14:tracePt t="4196" x="1927225" y="3752850"/>
          <p14:tracePt t="4202" x="1881188" y="3908425"/>
          <p14:tracePt t="4211" x="1827213" y="4027488"/>
          <p14:tracePt t="4217" x="1798638" y="4137025"/>
          <p14:tracePt t="4224" x="1771650" y="4227513"/>
          <p14:tracePt t="4231" x="1771650" y="4283075"/>
          <p14:tracePt t="4238" x="1771650" y="4346575"/>
          <p14:tracePt t="4245" x="1771650" y="4419600"/>
          <p14:tracePt t="4252" x="1781175" y="4483100"/>
          <p14:tracePt t="4258" x="1808163" y="4556125"/>
          <p14:tracePt t="4267" x="1844675" y="4675188"/>
          <p14:tracePt t="4273" x="1881188" y="4913313"/>
          <p14:tracePt t="4280" x="1936750" y="5141913"/>
          <p14:tracePt t="4287" x="1981200" y="5278438"/>
          <p14:tracePt t="4295" x="2036763" y="5368925"/>
          <p14:tracePt t="4302" x="2090738" y="5397500"/>
          <p14:tracePt t="4307" x="2155825" y="5424488"/>
          <p14:tracePt t="4322" x="2265363" y="5424488"/>
          <p14:tracePt t="4329" x="2355850" y="5424488"/>
          <p14:tracePt t="4335" x="2428875" y="5424488"/>
          <p14:tracePt t="4343" x="2511425" y="5424488"/>
          <p14:tracePt t="5062" x="2840038" y="5561013"/>
          <p14:tracePt t="5069" x="3205163" y="5670550"/>
          <p14:tracePt t="5076" x="3562350" y="5789613"/>
          <p14:tracePt t="5085" x="3954463" y="5899150"/>
          <p14:tracePt t="5090" x="4338638" y="5999163"/>
          <p14:tracePt t="5096" x="4657725" y="6091238"/>
          <p14:tracePt t="5103" x="4986338" y="6181725"/>
          <p14:tracePt t="5111" x="5287963" y="6264275"/>
          <p14:tracePt t="5118" x="5616575" y="6373813"/>
          <p14:tracePt t="5125" x="5945188" y="6492875"/>
          <p14:tracePt t="5132" x="6283325" y="6602413"/>
          <p14:tracePt t="5139" x="6611938" y="6711950"/>
          <p14:tracePt t="5146" x="6950075" y="6838950"/>
          <p14:tracePt t="5279" x="10466388" y="6665913"/>
          <p14:tracePt t="5285" x="10658475" y="6502400"/>
          <p14:tracePt t="5293" x="10821988" y="6356350"/>
          <p14:tracePt t="5301" x="11004550" y="6164263"/>
          <p14:tracePt t="5306" x="11169650" y="6008688"/>
          <p14:tracePt t="5314" x="11315700" y="5843588"/>
          <p14:tracePt t="5320" x="11425238" y="5734050"/>
          <p14:tracePt t="5327" x="11525250" y="5607050"/>
          <p14:tracePt t="5334" x="11617325" y="5497513"/>
          <p14:tracePt t="5341" x="11690350" y="5387975"/>
          <p14:tracePt t="5349" x="11734800" y="5278438"/>
          <p14:tracePt t="5356" x="11780838" y="5178425"/>
          <p14:tracePt t="5363" x="11799888" y="5095875"/>
          <p14:tracePt t="5370" x="11799888" y="5013325"/>
          <p14:tracePt t="5377" x="11799888" y="4967288"/>
          <p14:tracePt t="5385" x="11799888" y="4903788"/>
          <p14:tracePt t="5391" x="11799888" y="4848225"/>
          <p14:tracePt t="5398" x="11799888" y="4803775"/>
          <p14:tracePt t="5404" x="11799888" y="4757738"/>
          <p14:tracePt t="5412" x="11790363" y="4694238"/>
          <p14:tracePt t="5419" x="11780838" y="4648200"/>
          <p14:tracePt t="5425" x="11771313" y="4592638"/>
          <p14:tracePt t="5433" x="11763375" y="4565650"/>
          <p14:tracePt t="5439" x="11744325" y="4511675"/>
          <p14:tracePt t="5446" x="11726863" y="4475163"/>
          <p14:tracePt t="5454" x="11698288" y="4429125"/>
          <p14:tracePt t="5461" x="11653838" y="4373563"/>
          <p14:tracePt t="5469" x="11598275" y="4319588"/>
          <p14:tracePt t="5475" x="11534775" y="4256088"/>
          <p14:tracePt t="5482" x="11425238" y="4183063"/>
          <p14:tracePt t="5488" x="11296650" y="4081463"/>
          <p14:tracePt t="5496" x="11150600" y="3981450"/>
          <p14:tracePt t="5503" x="11041063" y="3908425"/>
          <p14:tracePt t="5510" x="10931525" y="3852863"/>
          <p14:tracePt t="5518" x="10841038" y="3789363"/>
          <p14:tracePt t="5524" x="10731500" y="3743325"/>
          <p14:tracePt t="5531" x="10612438" y="3679825"/>
          <p14:tracePt t="5537" x="10474325" y="3633788"/>
          <p14:tracePt t="5544" x="10320338" y="3589338"/>
          <p14:tracePt t="5552" x="10164763" y="3533775"/>
          <p14:tracePt t="5559" x="10036175" y="3487738"/>
          <p14:tracePt t="5566" x="9918700" y="3460750"/>
          <p14:tracePt t="5573" x="9780588" y="3424238"/>
          <p14:tracePt t="5580" x="9644063" y="3397250"/>
          <p14:tracePt t="5587" x="9525000" y="3378200"/>
          <p14:tracePt t="5594" x="9434513" y="3351213"/>
          <p14:tracePt t="5601" x="9332913" y="3333750"/>
          <p14:tracePt t="5608" x="9259888" y="3314700"/>
          <p14:tracePt t="5615" x="9169400" y="3297238"/>
          <p14:tracePt t="5621" x="9077325" y="3287713"/>
          <p14:tracePt t="5628" x="8986838" y="3278188"/>
          <p14:tracePt t="5635" x="8885238" y="3251200"/>
          <p14:tracePt t="5643" x="8775700" y="3241675"/>
          <p14:tracePt t="5652" x="8694738" y="3232150"/>
          <p14:tracePt t="5656" x="8602663" y="3214688"/>
          <p14:tracePt t="5664" x="8493125" y="3205163"/>
          <p14:tracePt t="5672" x="8366125" y="3205163"/>
          <p14:tracePt t="5677" x="8247063" y="3205163"/>
          <p14:tracePt t="5685" x="8137525" y="3205163"/>
          <p14:tracePt t="5692" x="8027988" y="3205163"/>
          <p14:tracePt t="5698" x="7926388" y="3224213"/>
          <p14:tracePt t="5705" x="7816850" y="3241675"/>
          <p14:tracePt t="5713" x="7716838" y="3251200"/>
          <p14:tracePt t="5719" x="7643813" y="3278188"/>
          <p14:tracePt t="5726" x="7580313" y="3305175"/>
          <p14:tracePt t="5734" x="7543800" y="3305175"/>
          <p14:tracePt t="5740" x="7516813" y="3314700"/>
          <p14:tracePt t="5755" x="7507288" y="3314700"/>
          <p14:tracePt t="5762" x="7497763" y="3314700"/>
          <p14:tracePt t="5790" x="7488238" y="3324225"/>
          <p14:tracePt t="5797" x="7470775" y="3333750"/>
          <p14:tracePt t="5803" x="7407275" y="3378200"/>
          <p14:tracePt t="5811" x="7296150" y="3460750"/>
          <p14:tracePt t="5818" x="7150100" y="3579813"/>
          <p14:tracePt t="5824" x="6959600" y="3743325"/>
          <p14:tracePt t="5831" x="6804025" y="3852863"/>
          <p14:tracePt t="5837" x="6711950" y="3935413"/>
          <p14:tracePt t="5845" x="6611938" y="4008438"/>
          <p14:tracePt t="5853" x="6548438" y="4064000"/>
          <p14:tracePt t="5860" x="6465888" y="4117975"/>
          <p14:tracePt t="5868" x="6402388" y="4183063"/>
          <p14:tracePt t="5874" x="6319838" y="4237038"/>
          <p14:tracePt t="5881" x="6210300" y="4310063"/>
          <p14:tracePt t="5887" x="6100763" y="4392613"/>
          <p14:tracePt t="5895" x="6008688" y="4465638"/>
          <p14:tracePt t="5901" x="5908675" y="4548188"/>
          <p14:tracePt t="5908" x="5826125" y="4621213"/>
          <p14:tracePt t="5915" x="5762625" y="4675188"/>
          <p14:tracePt t="5923" x="5689600" y="4730750"/>
          <p14:tracePt t="5929" x="5653088" y="4784725"/>
          <p14:tracePt t="5935" x="5616575" y="4811713"/>
          <p14:tracePt t="5943" x="5589588" y="4848225"/>
          <p14:tracePt t="5953" x="5570538" y="4876800"/>
          <p14:tracePt t="5958" x="5553075" y="4894263"/>
          <p14:tracePt t="5966" x="5543550" y="4913313"/>
          <p14:tracePt t="5972" x="5534025" y="4930775"/>
          <p14:tracePt t="5979" x="5534025" y="4940300"/>
          <p14:tracePt t="5985" x="5524500" y="4959350"/>
          <p14:tracePt t="5992" x="5524500" y="4986338"/>
          <p14:tracePt t="6001" x="5524500" y="4995863"/>
          <p14:tracePt t="6006" x="5524500" y="5013325"/>
          <p14:tracePt t="6013" x="5524500" y="5032375"/>
          <p14:tracePt t="6019" x="5524500" y="5059363"/>
          <p14:tracePt t="6027" x="5524500" y="5076825"/>
          <p14:tracePt t="6034" x="5524500" y="5105400"/>
          <p14:tracePt t="6040" x="5534025" y="5122863"/>
          <p14:tracePt t="6048" x="5543550" y="5141913"/>
          <p14:tracePt t="6056" x="5561013" y="5168900"/>
          <p14:tracePt t="6062" x="5589588" y="5186363"/>
          <p14:tracePt t="6069" x="5597525" y="5214938"/>
          <p14:tracePt t="6077" x="5634038" y="5232400"/>
          <p14:tracePt t="6085" x="5662613" y="5251450"/>
          <p14:tracePt t="6091" x="5699125" y="5278438"/>
          <p14:tracePt t="6097" x="5726113" y="5295900"/>
          <p14:tracePt t="6104" x="5745163" y="5305425"/>
          <p14:tracePt t="6111" x="5772150" y="5324475"/>
          <p14:tracePt t="6118" x="5799138" y="5332413"/>
          <p14:tracePt t="6125" x="5818188" y="5332413"/>
          <p14:tracePt t="6132" x="5835650" y="5341938"/>
          <p14:tracePt t="6139" x="5862638" y="5351463"/>
          <p14:tracePt t="6147" x="5872163" y="5360988"/>
          <p14:tracePt t="6153" x="5891213" y="5368925"/>
          <p14:tracePt t="6160" x="5908675" y="5378450"/>
          <p14:tracePt t="6168" x="5927725" y="5387975"/>
          <p14:tracePt t="6175" x="5945188" y="5387975"/>
          <p14:tracePt t="6181" x="5981700" y="5405438"/>
          <p14:tracePt t="6187" x="6008688" y="5414963"/>
          <p14:tracePt t="6195" x="6054725" y="5441950"/>
          <p14:tracePt t="6202" x="6100763" y="5461000"/>
          <p14:tracePt t="6209" x="6164263" y="5497513"/>
          <p14:tracePt t="6216" x="6210300" y="5514975"/>
          <p14:tracePt t="6222" x="6264275" y="5534025"/>
          <p14:tracePt t="6229" x="6300788" y="5551488"/>
          <p14:tracePt t="6235" x="6337300" y="5561013"/>
          <p14:tracePt t="6245" x="6356350" y="5580063"/>
          <p14:tracePt t="6251" x="6373813" y="5580063"/>
          <p14:tracePt t="6258" x="6383338" y="5588000"/>
          <p14:tracePt t="6265" x="6392863" y="5597525"/>
          <p14:tracePt t="6271" x="6402388" y="5597525"/>
          <p14:tracePt t="6307" x="6410325" y="5597525"/>
          <p14:tracePt t="6314" x="6419850" y="5597525"/>
          <p14:tracePt t="6320" x="6429375" y="5597525"/>
          <p14:tracePt t="6327" x="6465888" y="5597525"/>
          <p14:tracePt t="6335" x="6492875" y="5597525"/>
          <p14:tracePt t="6342" x="6557963" y="5607050"/>
          <p14:tracePt t="6349" x="6611938" y="5616575"/>
          <p14:tracePt t="6356" x="6657975" y="5616575"/>
          <p14:tracePt t="6363" x="6704013" y="5616575"/>
          <p14:tracePt t="6370" x="6757988" y="5634038"/>
          <p14:tracePt t="6376" x="6794500" y="5634038"/>
          <p14:tracePt t="6384" x="6831013" y="5634038"/>
          <p14:tracePt t="6391" x="6877050" y="5634038"/>
          <p14:tracePt t="6398" x="6931025" y="5634038"/>
          <p14:tracePt t="6405" x="7040563" y="5634038"/>
          <p14:tracePt t="6411" x="7150100" y="5624513"/>
          <p14:tracePt t="6419" x="7296150" y="5624513"/>
          <p14:tracePt t="6426" x="7434263" y="5616575"/>
          <p14:tracePt t="6434" x="7543800" y="5616575"/>
          <p14:tracePt t="6440" x="7607300" y="5616575"/>
          <p14:tracePt t="6447" x="7643813" y="5616575"/>
          <p14:tracePt t="6454" x="7662863" y="5616575"/>
          <p14:tracePt t="6461" x="7680325" y="5616575"/>
          <p14:tracePt t="6468" x="7689850" y="5616575"/>
          <p14:tracePt t="7367" x="7945438" y="5580063"/>
          <p14:tracePt t="7375" x="8383588" y="5478463"/>
          <p14:tracePt t="7382" x="8785225" y="5424488"/>
          <p14:tracePt t="7388" x="9132888" y="5351463"/>
          <p14:tracePt t="7396" x="9451975" y="5295900"/>
          <p14:tracePt t="7403" x="9763125" y="5241925"/>
          <p14:tracePt t="7409" x="10028238" y="5195888"/>
          <p14:tracePt t="7417" x="10283825" y="5168900"/>
          <p14:tracePt t="7423" x="10483850" y="5122863"/>
          <p14:tracePt t="7431" x="10629900" y="5086350"/>
          <p14:tracePt t="7437" x="10768013" y="5049838"/>
          <p14:tracePt t="7445" x="10868025" y="5022850"/>
          <p14:tracePt t="7452" x="10950575" y="4995863"/>
          <p14:tracePt t="7459" x="10987088" y="4976813"/>
          <p14:tracePt t="7467" x="10995025" y="4959350"/>
          <p14:tracePt t="7472" x="11014075" y="4949825"/>
          <p14:tracePt t="7486" x="11023600" y="4949825"/>
          <p14:tracePt t="7493" x="11023600" y="4940300"/>
          <p14:tracePt t="7550" x="11014075" y="4930775"/>
          <p14:tracePt t="8365" x="11114088" y="4884738"/>
          <p14:tracePt t="8371" x="11233150" y="4840288"/>
          <p14:tracePt t="8379" x="11352213" y="4803775"/>
          <p14:tracePt t="8386" x="11425238" y="4775200"/>
          <p14:tracePt t="8393" x="11471275" y="4775200"/>
          <p14:tracePt t="8400" x="11507788" y="4767263"/>
          <p14:tracePt t="8407" x="11534775" y="4767263"/>
          <p14:tracePt t="8421" x="11552238" y="4767263"/>
          <p14:tracePt t="8435" x="11561763" y="4767263"/>
          <p14:tracePt t="8461" x="11561763" y="4757738"/>
          <p14:tracePt t="8483" x="11571288" y="4748213"/>
          <p14:tracePt t="45720" x="11434763" y="4730750"/>
          <p14:tracePt t="45727" x="11133138" y="4621213"/>
          <p14:tracePt t="45735" x="10831513" y="4538663"/>
          <p14:tracePt t="45740" x="10593388" y="4456113"/>
          <p14:tracePt t="45747" x="10356850" y="4392613"/>
          <p14:tracePt t="45755" x="10145713" y="4346575"/>
          <p14:tracePt t="45762" x="9890125" y="4300538"/>
          <p14:tracePt t="45771" x="9544050" y="4227513"/>
          <p14:tracePt t="45776" x="9132888" y="4146550"/>
          <p14:tracePt t="45784" x="8702675" y="4090988"/>
          <p14:tracePt t="45790" x="8301038" y="4037013"/>
          <p14:tracePt t="45797" x="7899400" y="3971925"/>
          <p14:tracePt t="45805" x="7524750" y="3935413"/>
          <p14:tracePt t="45811" x="7242175" y="3889375"/>
          <p14:tracePt t="45818" x="6977063" y="3835400"/>
          <p14:tracePt t="45825" x="6777038" y="3798888"/>
          <p14:tracePt t="45832" x="6602413" y="3752850"/>
          <p14:tracePt t="45838" x="6483350" y="3725863"/>
          <p14:tracePt t="45846" x="6392863" y="3716338"/>
          <p14:tracePt t="45855" x="6319838" y="3698875"/>
          <p14:tracePt t="45861" x="6283325" y="3698875"/>
          <p14:tracePt t="45867" x="6256338" y="3689350"/>
          <p14:tracePt t="45874" x="6246813" y="3689350"/>
          <p14:tracePt t="45881" x="6219825" y="3689350"/>
          <p14:tracePt t="45888" x="6200775" y="3689350"/>
          <p14:tracePt t="45895" x="6154738" y="3689350"/>
          <p14:tracePt t="45902" x="6118225" y="3706813"/>
          <p14:tracePt t="45908" x="6110288" y="3706813"/>
          <p14:tracePt t="52560" x="6118225" y="3716338"/>
          <p14:tracePt t="52567" x="6164263" y="3725863"/>
          <p14:tracePt t="52575" x="6219825" y="3735388"/>
          <p14:tracePt t="52581" x="6283325" y="3752850"/>
          <p14:tracePt t="52588" x="6337300" y="3762375"/>
          <p14:tracePt t="52595" x="6429375" y="3771900"/>
          <p14:tracePt t="52603" x="6521450" y="3798888"/>
          <p14:tracePt t="52609" x="6611938" y="3808413"/>
          <p14:tracePt t="52616" x="6684963" y="3816350"/>
          <p14:tracePt t="52623" x="6767513" y="3844925"/>
          <p14:tracePt t="52630" x="6850063" y="3852863"/>
          <p14:tracePt t="52637" x="6959600" y="3862388"/>
          <p14:tracePt t="52644" x="7059613" y="3871913"/>
          <p14:tracePt t="52652" x="7150100" y="3871913"/>
          <p14:tracePt t="52657" x="7232650" y="3889375"/>
          <p14:tracePt t="52665" x="7315200" y="3898900"/>
          <p14:tracePt t="52673" x="7415213" y="3908425"/>
          <p14:tracePt t="52680" x="7534275" y="3908425"/>
          <p14:tracePt t="52687" x="7662863" y="3908425"/>
          <p14:tracePt t="52693" x="7780338" y="3908425"/>
          <p14:tracePt t="52702" x="7881938" y="3908425"/>
          <p14:tracePt t="52707" x="7945438" y="3908425"/>
          <p14:tracePt t="52715" x="7981950" y="3908425"/>
          <p14:tracePt t="52720" x="8027988" y="3908425"/>
          <p14:tracePt t="52728" x="8064500" y="3908425"/>
          <p14:tracePt t="52735" x="8108950" y="3908425"/>
          <p14:tracePt t="52742" x="8154988" y="3908425"/>
          <p14:tracePt t="52748" x="8201025" y="3908425"/>
          <p14:tracePt t="52755" x="8264525" y="3898900"/>
          <p14:tracePt t="52762" x="8320088" y="3889375"/>
          <p14:tracePt t="52771" x="8393113" y="3889375"/>
          <p14:tracePt t="52777" x="8475663" y="3881438"/>
          <p14:tracePt t="52786" x="8566150" y="3862388"/>
          <p14:tracePt t="52791" x="8685213" y="3844925"/>
          <p14:tracePt t="52798" x="8767763" y="3835400"/>
          <p14:tracePt t="52805" x="8858250" y="3816350"/>
          <p14:tracePt t="52812" x="8904288" y="3808413"/>
          <p14:tracePt t="52819" x="8940800" y="3798888"/>
          <p14:tracePt t="52826" x="8967788" y="3798888"/>
          <p14:tracePt t="52840" x="8986838" y="3798888"/>
          <p14:tracePt t="52861" x="8996363" y="3798888"/>
          <p14:tracePt t="52876" x="9004300" y="3798888"/>
          <p14:tracePt t="52910" x="9013825" y="3798888"/>
          <p14:tracePt t="52931" x="9023350" y="3798888"/>
          <p14:tracePt t="52937" x="9023350" y="3789363"/>
          <p14:tracePt t="52945" x="9032875" y="3789363"/>
          <p14:tracePt t="53350" x="9023350" y="3789363"/>
          <p14:tracePt t="53385" x="9013825" y="3789363"/>
          <p14:tracePt t="53413" x="9004300" y="3789363"/>
          <p14:tracePt t="53419" x="9004300" y="3798888"/>
          <p14:tracePt t="53426" x="8986838" y="3808413"/>
          <p14:tracePt t="53434" x="8959850" y="3825875"/>
          <p14:tracePt t="53441" x="8913813" y="3844925"/>
          <p14:tracePt t="53447" x="8867775" y="3862388"/>
          <p14:tracePt t="53454" x="8785225" y="3881438"/>
          <p14:tracePt t="53462" x="8694738" y="3889375"/>
          <p14:tracePt t="53469" x="8602663" y="3917950"/>
          <p14:tracePt t="53476" x="8493125" y="3927475"/>
          <p14:tracePt t="53483" x="8356600" y="3927475"/>
          <p14:tracePt t="53490" x="8210550" y="3927475"/>
          <p14:tracePt t="53496" x="8101013" y="3927475"/>
          <p14:tracePt t="53503" x="7981950" y="3927475"/>
          <p14:tracePt t="53511" x="7872413" y="3917950"/>
          <p14:tracePt t="53518" x="7789863" y="3898900"/>
          <p14:tracePt t="53525" x="7670800" y="3898900"/>
          <p14:tracePt t="53532" x="7543800" y="3898900"/>
          <p14:tracePt t="53538" x="7407275" y="3898900"/>
          <p14:tracePt t="53545" x="7288213" y="3908425"/>
          <p14:tracePt t="53552" x="7186613" y="3917950"/>
          <p14:tracePt t="53561" x="7069138" y="3927475"/>
          <p14:tracePt t="53568" x="6950075" y="3954463"/>
          <p14:tracePt t="53574" x="6831013" y="3954463"/>
          <p14:tracePt t="53581" x="6731000" y="3963988"/>
          <p14:tracePt t="53587" x="6638925" y="3963988"/>
          <p14:tracePt t="53595" x="6594475" y="3963988"/>
          <p14:tracePt t="53603" x="6565900" y="3963988"/>
          <p14:tracePt t="53609" x="6538913" y="3963988"/>
          <p14:tracePt t="53616" x="6529388" y="3963988"/>
          <p14:tracePt t="53622" x="6511925" y="3963988"/>
          <p14:tracePt t="53629" x="6502400" y="3963988"/>
          <p14:tracePt t="53643" x="6492875" y="3963988"/>
          <p14:tracePt t="53652" x="6483350" y="3963988"/>
          <p14:tracePt t="53685" x="6475413" y="3963988"/>
          <p14:tracePt t="53693" x="6456363" y="3963988"/>
          <p14:tracePt t="53701" x="6438900" y="3963988"/>
          <p14:tracePt t="54401" x="6402388" y="4000500"/>
          <p14:tracePt t="54407" x="6346825" y="4054475"/>
          <p14:tracePt t="54414" x="6273800" y="4137025"/>
          <p14:tracePt t="54421" x="6210300" y="4210050"/>
          <p14:tracePt t="54427" x="6154738" y="4300538"/>
          <p14:tracePt t="54435" x="6110288" y="4365625"/>
          <p14:tracePt t="54442" x="6064250" y="4429125"/>
          <p14:tracePt t="54451" x="6018213" y="4502150"/>
          <p14:tracePt t="54457" x="5972175" y="4565650"/>
          <p14:tracePt t="54463" x="5927725" y="4629150"/>
          <p14:tracePt t="54470" x="5862638" y="4721225"/>
          <p14:tracePt t="54477" x="5799138" y="4821238"/>
          <p14:tracePt t="54485" x="5753100" y="4913313"/>
          <p14:tracePt t="54491" x="5708650" y="4976813"/>
          <p14:tracePt t="54497" x="5670550" y="5032375"/>
          <p14:tracePt t="54505" x="5634038" y="5076825"/>
          <p14:tracePt t="54512" x="5616575" y="5113338"/>
          <p14:tracePt t="54519" x="5607050" y="5141913"/>
          <p14:tracePt t="54526" x="5597525" y="5159375"/>
          <p14:tracePt t="54533" x="5580063" y="5168900"/>
          <p14:tracePt t="54540" x="5570538" y="5178425"/>
          <p14:tracePt t="54547" x="5570538" y="5186363"/>
          <p14:tracePt t="54569" x="5561013" y="5186363"/>
          <p14:tracePt t="55916" x="5461000" y="5186363"/>
          <p14:tracePt t="55923" x="5314950" y="5186363"/>
          <p14:tracePt t="55931" x="5114925" y="5186363"/>
          <p14:tracePt t="55937" x="4903788" y="5195888"/>
          <p14:tracePt t="55945" x="4657725" y="5214938"/>
          <p14:tracePt t="55953" x="4492625" y="5214938"/>
          <p14:tracePt t="55959" x="4365625" y="5214938"/>
          <p14:tracePt t="55965" x="4246563" y="5214938"/>
          <p14:tracePt t="55972" x="4119563" y="5205413"/>
          <p14:tracePt t="55979" x="4027488" y="5205413"/>
          <p14:tracePt t="55985" x="3981450" y="5186363"/>
          <p14:tracePt t="55993" x="3927475" y="5178425"/>
          <p14:tracePt t="56001" x="3890963" y="5178425"/>
          <p14:tracePt t="56007" x="3862388" y="5178425"/>
          <p14:tracePt t="56013" x="3844925" y="5178425"/>
          <p14:tracePt t="56020" x="3825875" y="5178425"/>
          <p14:tracePt t="56028" x="3817938" y="5178425"/>
          <p14:tracePt t="56035" x="3808413" y="5178425"/>
          <p14:tracePt t="56043" x="3789363" y="5178425"/>
          <p14:tracePt t="56050" x="3781425" y="5178425"/>
          <p14:tracePt t="56635" x="3789363" y="5159375"/>
          <p14:tracePt t="56642" x="3817938" y="5132388"/>
          <p14:tracePt t="56651" x="3835400" y="5113338"/>
          <p14:tracePt t="56655" x="3854450" y="5105400"/>
          <p14:tracePt t="56662" x="3862388" y="5086350"/>
          <p14:tracePt t="56669" x="3881438" y="5068888"/>
          <p14:tracePt t="56684" x="3890963" y="5049838"/>
          <p14:tracePt t="56691" x="3908425" y="5022850"/>
          <p14:tracePt t="56697" x="3927475" y="5003800"/>
          <p14:tracePt t="56704" x="3944938" y="4967288"/>
          <p14:tracePt t="56711" x="3971925" y="4903788"/>
          <p14:tracePt t="56717" x="4017963" y="4821238"/>
          <p14:tracePt t="56726" x="4083050" y="4711700"/>
          <p14:tracePt t="56734" x="4137025" y="4592638"/>
          <p14:tracePt t="56740" x="4192588" y="4502150"/>
          <p14:tracePt t="56746" x="4237038" y="4410075"/>
          <p14:tracePt t="56753" x="4265613" y="4365625"/>
          <p14:tracePt t="56760" x="4273550" y="4337050"/>
          <p14:tracePt t="56768" x="4292600" y="4310063"/>
          <p14:tracePt t="56775" x="4292600" y="4300538"/>
          <p14:tracePt t="56782" x="4292600" y="4292600"/>
          <p14:tracePt t="56788" x="4292600" y="4283075"/>
          <p14:tracePt t="56817" x="4292600" y="4273550"/>
          <p14:tracePt t="56831" x="4292600" y="4264025"/>
          <p14:tracePt t="56851" x="4292600" y="4256088"/>
          <p14:tracePt t="56886" x="4292600" y="4246563"/>
          <p14:tracePt t="57369" x="4365625" y="4246563"/>
          <p14:tracePt t="57375" x="4502150" y="4237038"/>
          <p14:tracePt t="57383" x="4657725" y="4219575"/>
          <p14:tracePt t="57389" x="4840288" y="4219575"/>
          <p14:tracePt t="57396" x="5022850" y="4210050"/>
          <p14:tracePt t="57403" x="5159375" y="4210050"/>
          <p14:tracePt t="57410" x="5260975" y="4200525"/>
          <p14:tracePt t="57418" x="5351463" y="4183063"/>
          <p14:tracePt t="57425" x="5424488" y="4183063"/>
          <p14:tracePt t="57432" x="5497513" y="4173538"/>
          <p14:tracePt t="57439" x="5570538" y="4164013"/>
          <p14:tracePt t="57446" x="5634038" y="4154488"/>
          <p14:tracePt t="57453" x="5670550" y="4154488"/>
          <p14:tracePt t="57460" x="5689600" y="4154488"/>
          <p14:tracePt t="57467" x="5716588" y="4154488"/>
          <p14:tracePt t="57473" x="5726113" y="4154488"/>
          <p14:tracePt t="57481" x="5735638" y="4154488"/>
          <p14:tracePt t="57501" x="5745163" y="4154488"/>
          <p14:tracePt t="57536" x="5753100" y="4154488"/>
          <p14:tracePt t="57544" x="5762625" y="4154488"/>
          <p14:tracePt t="57551" x="5781675" y="4154488"/>
          <p14:tracePt t="57557" x="5835650" y="4154488"/>
          <p14:tracePt t="57566" x="5927725" y="4137025"/>
          <p14:tracePt t="57571" x="6037263" y="4110038"/>
          <p14:tracePt t="57579" x="6037263" y="4100513"/>
          <p14:tracePt t="60406" x="6064250" y="4200525"/>
          <p14:tracePt t="60413" x="6118225" y="4356100"/>
          <p14:tracePt t="60420" x="6164263" y="4556125"/>
          <p14:tracePt t="60426" x="6183313" y="4702175"/>
          <p14:tracePt t="60434" x="6210300" y="4811713"/>
          <p14:tracePt t="60440" x="6219825" y="4884738"/>
          <p14:tracePt t="60448" x="6237288" y="4949825"/>
          <p14:tracePt t="60455" x="6246813" y="5022850"/>
          <p14:tracePt t="60461" x="6264275" y="5076825"/>
          <p14:tracePt t="60468" x="6273800" y="5122863"/>
          <p14:tracePt t="60477" x="6292850" y="5168900"/>
          <p14:tracePt t="60484" x="6292850" y="5214938"/>
          <p14:tracePt t="60491" x="6310313" y="5268913"/>
          <p14:tracePt t="60497" x="6319838" y="5295900"/>
          <p14:tracePt t="60504" x="6319838" y="5341938"/>
          <p14:tracePt t="60511" x="6329363" y="5387975"/>
          <p14:tracePt t="60518" x="6337300" y="5424488"/>
          <p14:tracePt t="60525" x="6346825" y="5470525"/>
          <p14:tracePt t="60533" x="6356350" y="5524500"/>
          <p14:tracePt t="60539" x="6365875" y="5551488"/>
          <p14:tracePt t="60546" x="6373813" y="5580063"/>
          <p14:tracePt t="60552" x="6383338" y="5616575"/>
          <p14:tracePt t="60560" x="6383338" y="5643563"/>
          <p14:tracePt t="60567" x="6383338" y="5670550"/>
          <p14:tracePt t="60573" x="6383338" y="5680075"/>
          <p14:tracePt t="60583" x="6392863" y="5707063"/>
          <p14:tracePt t="60588" x="6392863" y="5726113"/>
          <p14:tracePt t="60609" x="6392863" y="5734050"/>
          <p14:tracePt t="60616" x="6392863" y="5743575"/>
          <p14:tracePt t="60644" x="6392863" y="5753100"/>
          <p14:tracePt t="61181" x="6419850" y="5780088"/>
          <p14:tracePt t="61188" x="6456363" y="5826125"/>
          <p14:tracePt t="61195" x="6502400" y="5872163"/>
          <p14:tracePt t="61202" x="6529388" y="5918200"/>
          <p14:tracePt t="61209" x="6548438" y="5935663"/>
          <p14:tracePt t="61216" x="6565900" y="5962650"/>
          <p14:tracePt t="61223" x="6575425" y="5991225"/>
          <p14:tracePt t="61229" x="6584950" y="5999163"/>
          <p14:tracePt t="61237" x="6602413" y="6018213"/>
          <p14:tracePt t="61244" x="6611938" y="6045200"/>
          <p14:tracePt t="61265" x="6621463" y="6054725"/>
          <p14:tracePt t="61279" x="6630988" y="6064250"/>
          <p14:tracePt t="61293" x="6638925" y="6064250"/>
          <p14:tracePt t="61313" x="6638925" y="6072188"/>
          <p14:tracePt t="61327" x="6648450" y="6081713"/>
          <p14:tracePt t="61348" x="6657975" y="6081713"/>
          <p14:tracePt t="61356" x="6657975" y="6091238"/>
          <p14:tracePt t="61370" x="6657975" y="6100763"/>
          <p14:tracePt t="61376" x="6667500" y="6100763"/>
          <p14:tracePt t="61391" x="6667500" y="6108700"/>
          <p14:tracePt t="61426" x="6667500" y="6118225"/>
          <p14:tracePt t="61482" x="6675438" y="6118225"/>
          <p14:tracePt t="61530" x="6684963" y="6118225"/>
          <p14:tracePt t="61544" x="6694488" y="6118225"/>
          <p14:tracePt t="61551" x="6704013" y="6127750"/>
          <p14:tracePt t="61558" x="6731000" y="6137275"/>
          <p14:tracePt t="61566" x="6748463" y="6137275"/>
          <p14:tracePt t="61573" x="6784975" y="6137275"/>
          <p14:tracePt t="61580" x="6821488" y="6145213"/>
          <p14:tracePt t="61586" x="6840538" y="6154738"/>
          <p14:tracePt t="61593" x="6877050" y="6154738"/>
          <p14:tracePt t="61600" x="6913563" y="6154738"/>
          <p14:tracePt t="61607" x="6950075" y="6164263"/>
          <p14:tracePt t="61616" x="6996113" y="6164263"/>
          <p14:tracePt t="61621" x="7059613" y="6164263"/>
          <p14:tracePt t="61628" x="7105650" y="6164263"/>
          <p14:tracePt t="61634" x="7150100" y="6154738"/>
          <p14:tracePt t="61642" x="7205663" y="6145213"/>
          <p14:tracePt t="61649" x="7223125" y="6145213"/>
          <p14:tracePt t="61656" x="7251700" y="6137275"/>
          <p14:tracePt t="61664" x="7259638" y="6137275"/>
          <p14:tracePt t="61670" x="7288213" y="6137275"/>
          <p14:tracePt t="61677" x="7296150" y="6137275"/>
          <p14:tracePt t="61699" x="7305675" y="6137275"/>
          <p14:tracePt t="61719" x="7315200" y="6137275"/>
          <p14:tracePt t="61971" x="7315200" y="6127750"/>
          <p14:tracePt t="61998" x="7315200" y="6137275"/>
          <p14:tracePt t="64593" x="7342188" y="6108700"/>
          <p14:tracePt t="64599" x="7388225" y="6054725"/>
          <p14:tracePt t="64606" x="7443788" y="5999163"/>
          <p14:tracePt t="64614" x="7470775" y="5962650"/>
          <p14:tracePt t="64621" x="7524750" y="5899150"/>
          <p14:tracePt t="64628" x="7561263" y="5835650"/>
          <p14:tracePt t="64635" x="7607300" y="5762625"/>
          <p14:tracePt t="64642" x="7653338" y="5670550"/>
          <p14:tracePt t="64650" x="7699375" y="5514975"/>
          <p14:tracePt t="64656" x="7772400" y="5360988"/>
          <p14:tracePt t="64664" x="7845425" y="5168900"/>
          <p14:tracePt t="64670" x="7889875" y="5032375"/>
          <p14:tracePt t="64676" x="7954963" y="4913313"/>
          <p14:tracePt t="64683" x="7999413" y="4821238"/>
          <p14:tracePt t="64691" x="8027988" y="4730750"/>
          <p14:tracePt t="64698" x="8064500" y="4648200"/>
          <p14:tracePt t="64705" x="8081963" y="4584700"/>
          <p14:tracePt t="64712" x="8108950" y="4519613"/>
          <p14:tracePt t="64718" x="8118475" y="4465638"/>
          <p14:tracePt t="64725" x="8128000" y="4402138"/>
          <p14:tracePt t="64733" x="8147050" y="4346575"/>
          <p14:tracePt t="64739" x="8147050" y="4300538"/>
          <p14:tracePt t="64747" x="8154988" y="4256088"/>
          <p14:tracePt t="64754" x="8154988" y="4200525"/>
          <p14:tracePt t="64761" x="8164513" y="4154488"/>
          <p14:tracePt t="64767" x="8164513" y="4110038"/>
          <p14:tracePt t="64775" x="8164513" y="4073525"/>
          <p14:tracePt t="64782" x="8164513" y="4027488"/>
          <p14:tracePt t="64788" x="8164513" y="4000500"/>
          <p14:tracePt t="64796" x="8164513" y="3963988"/>
          <p14:tracePt t="64802" x="8164513" y="3927475"/>
          <p14:tracePt t="64809" x="8154988" y="3898900"/>
          <p14:tracePt t="64816" x="8147050" y="3862388"/>
          <p14:tracePt t="64823" x="8137525" y="3816350"/>
          <p14:tracePt t="64832" x="8137525" y="3752850"/>
          <p14:tracePt t="64838" x="8118475" y="3706813"/>
          <p14:tracePt t="64845" x="8108950" y="3670300"/>
          <p14:tracePt t="64851" x="8101013" y="3625850"/>
          <p14:tracePt t="64859" x="8091488" y="3597275"/>
          <p14:tracePt t="64866" x="8091488" y="3570288"/>
          <p14:tracePt t="64873" x="8091488" y="3543300"/>
          <p14:tracePt t="64880" x="8081963" y="3516313"/>
          <p14:tracePt t="64886" x="8072438" y="3506788"/>
          <p14:tracePt t="64893" x="8064500" y="3479800"/>
          <p14:tracePt t="64900" x="8054975" y="3470275"/>
          <p14:tracePt t="64906" x="8045450" y="3443288"/>
          <p14:tracePt t="64915" x="8027988" y="3414713"/>
          <p14:tracePt t="64921" x="8018463" y="3387725"/>
          <p14:tracePt t="64929" x="7991475" y="3360738"/>
          <p14:tracePt t="64936" x="7972425" y="3324225"/>
          <p14:tracePt t="64943" x="7945438" y="3278188"/>
          <p14:tracePt t="64950" x="7926388" y="3260725"/>
          <p14:tracePt t="64966" x="7889875" y="3195638"/>
          <p14:tracePt t="64971" x="7872413" y="3178175"/>
          <p14:tracePt t="64977" x="7862888" y="3159125"/>
          <p14:tracePt t="64984" x="7853363" y="3141663"/>
          <p14:tracePt t="64991" x="7835900" y="3122613"/>
          <p14:tracePt t="64998" x="7816850" y="3114675"/>
          <p14:tracePt t="65005" x="7799388" y="3095625"/>
          <p14:tracePt t="65012" x="7772400" y="3078163"/>
          <p14:tracePt t="65018" x="7743825" y="3059113"/>
          <p14:tracePt t="65026" x="7707313" y="3041650"/>
          <p14:tracePt t="65033" x="7662863" y="3022600"/>
          <p14:tracePt t="65041" x="7597775" y="3005138"/>
          <p14:tracePt t="65048" x="7524750" y="2986088"/>
          <p14:tracePt t="65055" x="7470775" y="2959100"/>
          <p14:tracePt t="65061" x="7424738" y="2940050"/>
          <p14:tracePt t="65067" x="7388225" y="2930525"/>
          <p14:tracePt t="65075" x="7361238" y="2922588"/>
          <p14:tracePt t="65082" x="7334250" y="2922588"/>
          <p14:tracePt t="65088" x="7296150" y="2922588"/>
          <p14:tracePt t="65095" x="7278688" y="2913063"/>
          <p14:tracePt t="65102" x="7242175" y="2913063"/>
          <p14:tracePt t="65110" x="7215188" y="2913063"/>
          <p14:tracePt t="65116" x="7196138" y="2913063"/>
          <p14:tracePt t="65124" x="7169150" y="2913063"/>
          <p14:tracePt t="65131" x="7150100" y="2913063"/>
          <p14:tracePt t="65138" x="7132638" y="2913063"/>
          <p14:tracePt t="65145" x="7123113" y="2913063"/>
          <p14:tracePt t="65152" x="7105650" y="2913063"/>
          <p14:tracePt t="65159" x="7086600" y="2913063"/>
          <p14:tracePt t="65166" x="7086600" y="2922588"/>
          <p14:tracePt t="65173" x="7069138" y="2930525"/>
          <p14:tracePt t="65181" x="7059613" y="2940050"/>
          <p14:tracePt t="65186" x="7032625" y="2940050"/>
          <p14:tracePt t="65194" x="6986588" y="2976563"/>
          <p14:tracePt t="65200" x="6931025" y="3005138"/>
          <p14:tracePt t="65207" x="6886575" y="3032125"/>
          <p14:tracePt t="65215" x="6804025" y="3078163"/>
          <p14:tracePt t="65222" x="6740525" y="3122613"/>
          <p14:tracePt t="65230" x="6704013" y="3141663"/>
          <p14:tracePt t="65236" x="6667500" y="3159125"/>
          <p14:tracePt t="65243" x="6648450" y="3178175"/>
          <p14:tracePt t="65251" x="6621463" y="3187700"/>
          <p14:tracePt t="65265" x="6611938" y="3187700"/>
          <p14:tracePt t="65277" x="6602413" y="3187700"/>
          <p14:tracePt t="65305" x="6594475" y="3195638"/>
          <p14:tracePt t="65320" x="6575425" y="3214688"/>
          <p14:tracePt t="65327" x="6565900" y="3232150"/>
          <p14:tracePt t="65334" x="6538913" y="3268663"/>
          <p14:tracePt t="65341" x="6502400" y="3324225"/>
          <p14:tracePt t="65348" x="6483350" y="3360738"/>
          <p14:tracePt t="65355" x="6465888" y="3397250"/>
          <p14:tracePt t="65362" x="6438900" y="3433763"/>
          <p14:tracePt t="65368" x="6429375" y="3470275"/>
          <p14:tracePt t="65375" x="6410325" y="3506788"/>
          <p14:tracePt t="65383" x="6410325" y="3533775"/>
          <p14:tracePt t="65390" x="6402388" y="3560763"/>
          <p14:tracePt t="65398" x="6402388" y="3589338"/>
          <p14:tracePt t="65403" x="6402388" y="3625850"/>
          <p14:tracePt t="65411" x="6402388" y="3670300"/>
          <p14:tracePt t="65417" x="6402388" y="3698875"/>
          <p14:tracePt t="65425" x="6429375" y="3752850"/>
          <p14:tracePt t="65432" x="6429375" y="3771900"/>
          <p14:tracePt t="65438" x="6446838" y="3808413"/>
          <p14:tracePt t="65446" x="6465888" y="3825875"/>
          <p14:tracePt t="65453" x="6475413" y="3844925"/>
          <p14:tracePt t="65460" x="6483350" y="3862388"/>
          <p14:tracePt t="65467" x="6492875" y="3881438"/>
          <p14:tracePt t="65473" x="6511925" y="3889375"/>
          <p14:tracePt t="65481" x="6521450" y="3898900"/>
          <p14:tracePt t="65487" x="6538913" y="3917950"/>
          <p14:tracePt t="65494" x="6557963" y="3935413"/>
          <p14:tracePt t="65501" x="6584950" y="3954463"/>
          <p14:tracePt t="65507" x="6621463" y="3981450"/>
          <p14:tracePt t="65515" x="6684963" y="4008438"/>
          <p14:tracePt t="65523" x="6767513" y="4054475"/>
          <p14:tracePt t="65531" x="6858000" y="4117975"/>
          <p14:tracePt t="65536" x="6967538" y="4173538"/>
          <p14:tracePt t="65544" x="7050088" y="4219575"/>
          <p14:tracePt t="65550" x="7113588" y="4264025"/>
          <p14:tracePt t="65558" x="7150100" y="4292600"/>
          <p14:tracePt t="65565" x="7178675" y="4300538"/>
          <p14:tracePt t="65571" x="7186613" y="4319588"/>
          <p14:tracePt t="65578" x="7205663" y="4319588"/>
          <p14:tracePt t="65585" x="7215188" y="4319588"/>
          <p14:tracePt t="65598" x="7223125" y="4329113"/>
          <p14:tracePt t="65614" x="7232650" y="4329113"/>
          <p14:tracePt t="65648" x="7242175" y="4329113"/>
          <p14:tracePt t="65655" x="7251700" y="4329113"/>
          <p14:tracePt t="65676" x="7259638" y="4329113"/>
          <p14:tracePt t="65682" x="7269163" y="4329113"/>
          <p14:tracePt t="65698" x="7278688" y="4329113"/>
          <p14:tracePt t="65704" x="7288213" y="4329113"/>
          <p14:tracePt t="65726" x="7296150" y="4329113"/>
          <p14:tracePt t="65740" x="7305675" y="4329113"/>
          <p14:tracePt t="65766" x="7315200" y="4329113"/>
          <p14:tracePt t="82373" x="7342188" y="4319588"/>
          <p14:tracePt t="82380" x="7388225" y="4273550"/>
          <p14:tracePt t="82387" x="7424738" y="4246563"/>
          <p14:tracePt t="82393" x="7480300" y="4191000"/>
          <p14:tracePt t="82400" x="7553325" y="4146550"/>
          <p14:tracePt t="82408" x="7597775" y="4090988"/>
          <p14:tracePt t="82414" x="7653338" y="4064000"/>
          <p14:tracePt t="82421" x="7680325" y="4044950"/>
          <p14:tracePt t="82429" x="7689850" y="4037013"/>
          <p14:tracePt t="82436" x="7699375" y="4027488"/>
          <p14:tracePt t="82443" x="7707313" y="4017963"/>
          <p14:tracePt t="82450" x="7716838" y="4017963"/>
          <p14:tracePt t="82464" x="7716838" y="4008438"/>
          <p14:tracePt t="82582" x="7716838" y="4000500"/>
          <p14:tracePt t="82610" x="7716838" y="3990975"/>
          <p14:tracePt t="84361" x="7716838" y="3981450"/>
          <p14:tracePt t="84367" x="7689850" y="3971925"/>
          <p14:tracePt t="84375" x="7670800" y="3963988"/>
          <p14:tracePt t="84380" x="7643813" y="3944938"/>
          <p14:tracePt t="84387" x="7607300" y="3927475"/>
          <p14:tracePt t="84395" x="7570788" y="3908425"/>
          <p14:tracePt t="84403" x="7534275" y="3889375"/>
          <p14:tracePt t="84409" x="7488238" y="3871913"/>
          <p14:tracePt t="84416" x="7434263" y="3852863"/>
          <p14:tracePt t="84425" x="7370763" y="3835400"/>
          <p14:tracePt t="84431" x="7296150" y="3798888"/>
          <p14:tracePt t="84437" x="7215188" y="3779838"/>
          <p14:tracePt t="84444" x="7142163" y="3752850"/>
          <p14:tracePt t="84451" x="7077075" y="3743325"/>
          <p14:tracePt t="84459" x="7013575" y="3735388"/>
          <p14:tracePt t="84465" x="6967538" y="3725863"/>
          <p14:tracePt t="84472" x="6923088" y="3725863"/>
          <p14:tracePt t="84479" x="6894513" y="3725863"/>
          <p14:tracePt t="84486" x="6858000" y="3725863"/>
          <p14:tracePt t="84493" x="6821488" y="3725863"/>
          <p14:tracePt t="84500" x="6804025" y="3725863"/>
          <p14:tracePt t="84508" x="6784975" y="3725863"/>
          <p14:tracePt t="84515" x="6777038" y="3735388"/>
          <p14:tracePt t="84521" x="6757988" y="3735388"/>
          <p14:tracePt t="84528" x="6748463" y="3743325"/>
          <p14:tracePt t="84536" x="6731000" y="3743325"/>
          <p14:tracePt t="84542" x="6704013" y="3743325"/>
          <p14:tracePt t="84550" x="6694488" y="3752850"/>
          <p14:tracePt t="84556" x="6667500" y="3771900"/>
          <p14:tracePt t="84563" x="6630988" y="3798888"/>
          <p14:tracePt t="84570" x="6602413" y="3825875"/>
          <p14:tracePt t="84576" x="6557963" y="3852863"/>
          <p14:tracePt t="84584" x="6502400" y="3889375"/>
          <p14:tracePt t="84592" x="6446838" y="3927475"/>
          <p14:tracePt t="84598" x="6402388" y="3971925"/>
          <p14:tracePt t="84605" x="6329363" y="4000500"/>
          <p14:tracePt t="84613" x="6292850" y="4027488"/>
          <p14:tracePt t="84620" x="6256338" y="4073525"/>
          <p14:tracePt t="84626" x="6227763" y="4110038"/>
          <p14:tracePt t="84634" x="6200775" y="4146550"/>
          <p14:tracePt t="84641" x="6183313" y="4183063"/>
          <p14:tracePt t="84647" x="6154738" y="4210050"/>
          <p14:tracePt t="84654" x="6146800" y="4256088"/>
          <p14:tracePt t="84660" x="6127750" y="4292600"/>
          <p14:tracePt t="84668" x="6118225" y="4337050"/>
          <p14:tracePt t="84675" x="6110288" y="4383088"/>
          <p14:tracePt t="84682" x="6100763" y="4446588"/>
          <p14:tracePt t="84688" x="6100763" y="4511675"/>
          <p14:tracePt t="84696" x="6100763" y="4584700"/>
          <p14:tracePt t="84703" x="6091238" y="4657725"/>
          <p14:tracePt t="84710" x="6091238" y="4748213"/>
          <p14:tracePt t="84716" x="6091238" y="4848225"/>
          <p14:tracePt t="84725" x="6073775" y="4940300"/>
          <p14:tracePt t="84732" x="6073775" y="5013325"/>
          <p14:tracePt t="84737" x="6073775" y="5068888"/>
          <p14:tracePt t="84745" x="6073775" y="5113338"/>
          <p14:tracePt t="84752" x="6073775" y="5149850"/>
          <p14:tracePt t="84759" x="6073775" y="5178425"/>
          <p14:tracePt t="84766" x="6073775" y="5214938"/>
          <p14:tracePt t="84774" x="6081713" y="5259388"/>
          <p14:tracePt t="84780" x="6091238" y="5295900"/>
          <p14:tracePt t="84786" x="6100763" y="5351463"/>
          <p14:tracePt t="84793" x="6110288" y="5405438"/>
          <p14:tracePt t="84801" x="6137275" y="5461000"/>
          <p14:tracePt t="84809" x="6154738" y="5524500"/>
          <p14:tracePt t="84815" x="6173788" y="5588000"/>
          <p14:tracePt t="84823" x="6191250" y="5643563"/>
          <p14:tracePt t="84829" x="6219825" y="5689600"/>
          <p14:tracePt t="84836" x="6237288" y="5726113"/>
          <p14:tracePt t="84843" x="6256338" y="5762625"/>
          <p14:tracePt t="84849" x="6264275" y="5789613"/>
          <p14:tracePt t="84858" x="6283325" y="5799138"/>
          <p14:tracePt t="84864" x="6300788" y="5816600"/>
          <p14:tracePt t="84871" x="6319838" y="5835650"/>
          <p14:tracePt t="84877" x="6337300" y="5853113"/>
          <p14:tracePt t="84885" x="6373813" y="5881688"/>
          <p14:tracePt t="84892" x="6410325" y="5908675"/>
          <p14:tracePt t="84900" x="6446838" y="5935663"/>
          <p14:tracePt t="84908" x="6502400" y="5962650"/>
          <p14:tracePt t="84913" x="6538913" y="6008688"/>
          <p14:tracePt t="84920" x="6611938" y="6045200"/>
          <p14:tracePt t="84927" x="6675438" y="6091238"/>
          <p14:tracePt t="84934" x="6740525" y="6127750"/>
          <p14:tracePt t="84941" x="6804025" y="6154738"/>
          <p14:tracePt t="84947" x="6850063" y="6173788"/>
          <p14:tracePt t="84955" x="6904038" y="6200775"/>
          <p14:tracePt t="84961" x="6931025" y="6200775"/>
          <p14:tracePt t="84969" x="6967538" y="6210300"/>
          <p14:tracePt t="84975" x="7004050" y="6210300"/>
          <p14:tracePt t="84982" x="7032625" y="6210300"/>
          <p14:tracePt t="84989" x="7077075" y="6210300"/>
          <p14:tracePt t="84997" x="7142163" y="6191250"/>
          <p14:tracePt t="85004" x="7215188" y="6173788"/>
          <p14:tracePt t="85011" x="7305675" y="6164263"/>
          <p14:tracePt t="85018" x="7397750" y="6137275"/>
          <p14:tracePt t="85025" x="7488238" y="6108700"/>
          <p14:tracePt t="85032" x="7570788" y="6072188"/>
          <p14:tracePt t="85039" x="7643813" y="6027738"/>
          <p14:tracePt t="85045" x="7699375" y="5999163"/>
          <p14:tracePt t="85053" x="7753350" y="5954713"/>
          <p14:tracePt t="85060" x="7799388" y="5926138"/>
          <p14:tracePt t="85066" x="7826375" y="5899150"/>
          <p14:tracePt t="85074" x="7853363" y="5872163"/>
          <p14:tracePt t="85080" x="7881938" y="5853113"/>
          <p14:tracePt t="85087" x="7889875" y="5843588"/>
          <p14:tracePt t="85095" x="7908925" y="5826125"/>
          <p14:tracePt t="85102" x="7918450" y="5807075"/>
          <p14:tracePt t="85108" x="7935913" y="5789613"/>
          <p14:tracePt t="85115" x="7945438" y="5770563"/>
          <p14:tracePt t="85124" x="7972425" y="5707063"/>
          <p14:tracePt t="85130" x="8008938" y="5634038"/>
          <p14:tracePt t="85136" x="8064500" y="5543550"/>
          <p14:tracePt t="85144" x="8108950" y="5414963"/>
          <p14:tracePt t="85151" x="8154988" y="5295900"/>
          <p14:tracePt t="85158" x="8191500" y="5195888"/>
          <p14:tracePt t="85165" x="8220075" y="5141913"/>
          <p14:tracePt t="85172" x="8228013" y="5105400"/>
          <p14:tracePt t="85178" x="8228013" y="5086350"/>
          <p14:tracePt t="85185" x="8237538" y="5068888"/>
          <p14:tracePt t="85192" x="8237538" y="5059363"/>
          <p14:tracePt t="85208" x="8237538" y="5049838"/>
          <p14:tracePt t="85220" x="8237538" y="5040313"/>
          <p14:tracePt t="85235" x="8228013" y="5032375"/>
          <p14:tracePt t="85242" x="8210550" y="5013325"/>
          <p14:tracePt t="85248" x="8164513" y="4986338"/>
          <p14:tracePt t="85256" x="8081963" y="4940300"/>
          <p14:tracePt t="85263" x="7972425" y="4867275"/>
          <p14:tracePt t="85269" x="7881938" y="4821238"/>
          <p14:tracePt t="85275" x="7808913" y="4767263"/>
          <p14:tracePt t="85283" x="7789863" y="4738688"/>
          <p14:tracePt t="85291" x="7753350" y="4730750"/>
          <p14:tracePt t="85297" x="7726363" y="4721225"/>
          <p14:tracePt t="85305" x="7699375" y="4711700"/>
          <p14:tracePt t="85311" x="7680325" y="4702175"/>
          <p14:tracePt t="85319" x="7653338" y="4694238"/>
          <p14:tracePt t="85325" x="7643813" y="4694238"/>
          <p14:tracePt t="85333" x="7616825" y="4684713"/>
          <p14:tracePt t="85341" x="7597775" y="4675188"/>
          <p14:tracePt t="85346" x="7580313" y="4665663"/>
          <p14:tracePt t="85354" x="7543800" y="4657725"/>
          <p14:tracePt t="85360" x="7516813" y="4648200"/>
          <p14:tracePt t="85367" x="7480300" y="4638675"/>
          <p14:tracePt t="85375" x="7443788" y="4629150"/>
          <p14:tracePt t="85381" x="7378700" y="4629150"/>
          <p14:tracePt t="85387" x="7324725" y="4621213"/>
          <p14:tracePt t="85396" x="7278688" y="4621213"/>
          <p14:tracePt t="85403" x="7215188" y="4621213"/>
          <p14:tracePt t="85409" x="7159625" y="4621213"/>
          <p14:tracePt t="85417" x="7096125" y="4621213"/>
          <p14:tracePt t="85424" x="7032625" y="4629150"/>
          <p14:tracePt t="85431" x="6967538" y="4638675"/>
          <p14:tracePt t="85436" x="6913563" y="4657725"/>
          <p14:tracePt t="85444" x="6858000" y="4665663"/>
          <p14:tracePt t="85451" x="6831013" y="4675188"/>
          <p14:tracePt t="85458" x="6794500" y="4684713"/>
          <p14:tracePt t="85465" x="6767513" y="4694238"/>
          <p14:tracePt t="85472" x="6748463" y="4694238"/>
          <p14:tracePt t="85479" x="6731000" y="4702175"/>
          <p14:tracePt t="85485" x="6721475" y="4702175"/>
          <p14:tracePt t="85493" x="6711950" y="4711700"/>
          <p14:tracePt t="85507" x="6704013" y="4711700"/>
          <p14:tracePt t="85522" x="6694488" y="4711700"/>
          <p14:tracePt t="85535" x="6684963" y="4711700"/>
          <p14:tracePt t="85542" x="6657975" y="4730750"/>
          <p14:tracePt t="85549" x="6638925" y="4748213"/>
          <p14:tracePt t="85556" x="6602413" y="4775200"/>
          <p14:tracePt t="85563" x="6565900" y="4794250"/>
          <p14:tracePt t="85570" x="6529388" y="4811713"/>
          <p14:tracePt t="85577" x="6502400" y="4830763"/>
          <p14:tracePt t="85583" x="6475413" y="4840288"/>
          <p14:tracePt t="85598" x="6456363" y="4848225"/>
          <p14:tracePt t="94071" x="6557963" y="4867275"/>
          <p14:tracePt t="94076" x="6704013" y="4894263"/>
          <p14:tracePt t="94085" x="6886575" y="4903788"/>
          <p14:tracePt t="94090" x="7105650" y="4940300"/>
          <p14:tracePt t="94099" x="7269163" y="4940300"/>
          <p14:tracePt t="94106" x="7378700" y="4940300"/>
          <p14:tracePt t="94113" x="7461250" y="4930775"/>
          <p14:tracePt t="94120" x="7543800" y="4922838"/>
          <p14:tracePt t="94126" x="7607300" y="4903788"/>
          <p14:tracePt t="94134" x="7699375" y="4876800"/>
          <p14:tracePt t="94140" x="7808913" y="4867275"/>
          <p14:tracePt t="94147" x="7908925" y="4821238"/>
          <p14:tracePt t="94156" x="8035925" y="4757738"/>
          <p14:tracePt t="94161" x="8147050" y="4684713"/>
          <p14:tracePt t="94169" x="8220075" y="4638675"/>
          <p14:tracePt t="94175" x="8301038" y="4584700"/>
          <p14:tracePt t="94182" x="8337550" y="4548188"/>
          <p14:tracePt t="94189" x="8366125" y="4519613"/>
          <p14:tracePt t="94196" x="8374063" y="4492625"/>
          <p14:tracePt t="94205" x="8393113" y="4483100"/>
          <p14:tracePt t="94211" x="8402638" y="4456113"/>
          <p14:tracePt t="94218" x="8410575" y="4429125"/>
          <p14:tracePt t="94224" x="8429625" y="4402138"/>
          <p14:tracePt t="94232" x="8439150" y="4365625"/>
          <p14:tracePt t="94238" x="8456613" y="4329113"/>
          <p14:tracePt t="94246" x="8475663" y="4292600"/>
          <p14:tracePt t="94252" x="8512175" y="4227513"/>
          <p14:tracePt t="94260" x="8529638" y="4173538"/>
          <p14:tracePt t="94266" x="8566150" y="4110038"/>
          <p14:tracePt t="94274" x="8593138" y="4044950"/>
          <p14:tracePt t="94280" x="8629650" y="3981450"/>
          <p14:tracePt t="94288" x="8648700" y="3917950"/>
          <p14:tracePt t="94295" x="8658225" y="3889375"/>
          <p14:tracePt t="94302" x="8666163" y="3835400"/>
          <p14:tracePt t="94309" x="8666163" y="3808413"/>
          <p14:tracePt t="94316" x="8666163" y="3762375"/>
          <p14:tracePt t="94323" x="8658225" y="3716338"/>
          <p14:tracePt t="94329" x="8648700" y="3652838"/>
          <p14:tracePt t="94338" x="8621713" y="3589338"/>
          <p14:tracePt t="94344" x="8593138" y="3533775"/>
          <p14:tracePt t="94351" x="8548688" y="3470275"/>
          <p14:tracePt t="94356" x="8520113" y="3424238"/>
          <p14:tracePt t="94364" x="8475663" y="3351213"/>
          <p14:tracePt t="94371" x="8429625" y="3287713"/>
          <p14:tracePt t="94377" x="8393113" y="3232150"/>
          <p14:tracePt t="94385" x="8347075" y="3187700"/>
          <p14:tracePt t="94393" x="8293100" y="3141663"/>
          <p14:tracePt t="94400" x="8228013" y="3086100"/>
          <p14:tracePt t="94407" x="8137525" y="3013075"/>
          <p14:tracePt t="94413" x="8008938" y="2949575"/>
          <p14:tracePt t="94421" x="7889875" y="2876550"/>
          <p14:tracePt t="94426" x="7753350" y="2830513"/>
          <p14:tracePt t="94435" x="7643813" y="2784475"/>
          <p14:tracePt t="94441" x="7570788" y="2747963"/>
          <p14:tracePt t="94447" x="7507288" y="2720975"/>
          <p14:tracePt t="94456" x="7451725" y="2693988"/>
          <p14:tracePt t="94462" x="7407275" y="2684463"/>
          <p14:tracePt t="94468" x="7370763" y="2667000"/>
          <p14:tracePt t="94475" x="7342188" y="2657475"/>
          <p14:tracePt t="94483" x="7305675" y="2647950"/>
          <p14:tracePt t="94490" x="7259638" y="2647950"/>
          <p14:tracePt t="94497" x="7196138" y="2647950"/>
          <p14:tracePt t="94505" x="7123113" y="2647950"/>
          <p14:tracePt t="94512" x="7050088" y="2657475"/>
          <p14:tracePt t="94519" x="6959600" y="2657475"/>
          <p14:tracePt t="94525" x="6904038" y="2657475"/>
          <p14:tracePt t="94533" x="6840538" y="2667000"/>
          <p14:tracePt t="94540" x="6813550" y="2667000"/>
          <p14:tracePt t="94546" x="6794500" y="2667000"/>
          <p14:tracePt t="94555" x="6767513" y="2667000"/>
          <p14:tracePt t="94560" x="6757988" y="2667000"/>
          <p14:tracePt t="94566" x="6731000" y="2667000"/>
          <p14:tracePt t="94573" x="6711950" y="2674938"/>
          <p14:tracePt t="94581" x="6704013" y="2674938"/>
          <p14:tracePt t="94589" x="6667500" y="2674938"/>
          <p14:tracePt t="94595" x="6657975" y="2684463"/>
          <p14:tracePt t="94602" x="6621463" y="2703513"/>
          <p14:tracePt t="94609" x="6565900" y="2720975"/>
          <p14:tracePt t="94616" x="6492875" y="2757488"/>
          <p14:tracePt t="94623" x="6429375" y="2803525"/>
          <p14:tracePt t="94630" x="6346825" y="2857500"/>
          <p14:tracePt t="94638" x="6273800" y="2913063"/>
          <p14:tracePt t="94644" x="6219825" y="2986088"/>
          <p14:tracePt t="94651" x="6164263" y="3041650"/>
          <p14:tracePt t="94657" x="6127750" y="3086100"/>
          <p14:tracePt t="94665" x="6081713" y="3159125"/>
          <p14:tracePt t="94671" x="6054725" y="3205163"/>
          <p14:tracePt t="94680" x="6018213" y="3241675"/>
          <p14:tracePt t="94686" x="6008688" y="3305175"/>
          <p14:tracePt t="94693" x="5991225" y="3351213"/>
          <p14:tracePt t="94701" x="5991225" y="3414713"/>
          <p14:tracePt t="94707" x="5991225" y="3470275"/>
          <p14:tracePt t="94715" x="5991225" y="3533775"/>
          <p14:tracePt t="94722" x="5991225" y="3597275"/>
          <p14:tracePt t="94729" x="5991225" y="3643313"/>
          <p14:tracePt t="94734" x="6000750" y="3689350"/>
          <p14:tracePt t="94742" x="6000750" y="3706813"/>
          <p14:tracePt t="94748" x="6008688" y="3735388"/>
          <p14:tracePt t="94756" x="6018213" y="3762375"/>
          <p14:tracePt t="94763" x="6018213" y="3771900"/>
          <p14:tracePt t="94771" x="6027738" y="3789363"/>
          <p14:tracePt t="94776" x="6027738" y="3798888"/>
          <p14:tracePt t="94783" x="6027738" y="3816350"/>
          <p14:tracePt t="94791" x="6045200" y="3835400"/>
          <p14:tracePt t="94797" x="6064250" y="3852863"/>
          <p14:tracePt t="94805" x="6091238" y="3881438"/>
          <p14:tracePt t="94812" x="6118225" y="3917950"/>
          <p14:tracePt t="94819" x="6154738" y="3971925"/>
          <p14:tracePt t="94826" x="6191250" y="4037013"/>
          <p14:tracePt t="94833" x="6237288" y="4100513"/>
          <p14:tracePt t="94840" x="6256338" y="4137025"/>
          <p14:tracePt t="94846" x="6273800" y="4164013"/>
          <p14:tracePt t="94855" x="6283325" y="4183063"/>
          <p14:tracePt t="94860" x="6292850" y="4183063"/>
          <p14:tracePt t="94867" x="6300788" y="4191000"/>
          <p14:tracePt t="94874" x="6300788" y="4200525"/>
          <p14:tracePt t="94889" x="6310313" y="4200525"/>
          <p14:tracePt t="94895" x="6329363" y="4210050"/>
          <p14:tracePt t="94905" x="6346825" y="4219575"/>
          <p14:tracePt t="94910" x="6383338" y="4227513"/>
          <p14:tracePt t="94916" x="6419850" y="4246563"/>
          <p14:tracePt t="94924" x="6483350" y="4264025"/>
          <p14:tracePt t="94931" x="6548438" y="4292600"/>
          <p14:tracePt t="94938" x="6594475" y="4310063"/>
          <p14:tracePt t="94945" x="6667500" y="4329113"/>
          <p14:tracePt t="94957" x="6721475" y="4337050"/>
          <p14:tracePt t="94959" x="6748463" y="4346575"/>
          <p14:tracePt t="94965" x="6777038" y="4356100"/>
          <p14:tracePt t="94972" x="6794500" y="4356100"/>
          <p14:tracePt t="94994" x="6804025" y="4356100"/>
          <p14:tracePt t="95007" x="6813550" y="4356100"/>
          <p14:tracePt t="95022" x="6831013" y="4365625"/>
          <p14:tracePt t="95028" x="6850063" y="4373563"/>
          <p14:tracePt t="95036" x="6877050" y="4373563"/>
          <p14:tracePt t="95042" x="6913563" y="4383088"/>
          <p14:tracePt t="95050" x="6931025" y="4383088"/>
          <p14:tracePt t="95057" x="6967538" y="4383088"/>
          <p14:tracePt t="95063" x="6986588" y="4383088"/>
          <p14:tracePt t="95071" x="7013575" y="4383088"/>
          <p14:tracePt t="95076" x="7023100" y="4383088"/>
          <p14:tracePt t="95092" x="7032625" y="4383088"/>
          <p14:tracePt t="95099" x="7040563" y="4383088"/>
          <p14:tracePt t="95133" x="7050088" y="4383088"/>
          <p14:tracePt t="95147" x="7059613" y="4383088"/>
          <p14:tracePt t="95155" x="7069138" y="4383088"/>
          <p14:tracePt t="95167" x="7077075" y="4383088"/>
          <p14:tracePt t="95174" x="7086600" y="4383088"/>
          <p14:tracePt t="95189" x="7096125" y="4383088"/>
          <p14:tracePt t="95196" x="7105650" y="4383088"/>
          <p14:tracePt t="95203" x="7113588" y="4383088"/>
          <p14:tracePt t="95210" x="7123113" y="4383088"/>
          <p14:tracePt t="95224" x="7132638" y="4383088"/>
          <p14:tracePt t="95231" x="7150100" y="4383088"/>
          <p14:tracePt t="95245" x="7159625" y="4383088"/>
          <p14:tracePt t="95252" x="7169150" y="4383088"/>
          <p14:tracePt t="95259" x="7178675" y="4383088"/>
          <p14:tracePt t="95265" x="7196138" y="4383088"/>
          <p14:tracePt t="95273" x="7232650" y="4392613"/>
          <p14:tracePt t="95281" x="7296150" y="4392613"/>
          <p14:tracePt t="95288" x="7334250" y="4392613"/>
          <p14:tracePt t="95294" x="7378700" y="4392613"/>
          <p14:tracePt t="95302" x="7443788" y="4392613"/>
          <p14:tracePt t="95308" x="7507288" y="4392613"/>
          <p14:tracePt t="95315" x="7553325" y="4392613"/>
          <p14:tracePt t="95322" x="7580313" y="4392613"/>
          <p14:tracePt t="95330" x="7607300" y="4392613"/>
          <p14:tracePt t="95338" x="7626350" y="4392613"/>
          <p14:tracePt t="95343" x="7653338" y="4392613"/>
          <p14:tracePt t="95350" x="7662863" y="4392613"/>
          <p14:tracePt t="95356" x="7680325" y="4383088"/>
          <p14:tracePt t="95364" x="7699375" y="4383088"/>
          <p14:tracePt t="95386" x="7707313" y="4383088"/>
          <p14:tracePt t="95406" x="7716838" y="4383088"/>
          <p14:tracePt t="95442" x="7726363" y="4383088"/>
          <p14:tracePt t="95454" x="7735888" y="4383088"/>
          <p14:tracePt t="99954" x="7735888" y="4475163"/>
          <p14:tracePt t="99961" x="7743825" y="4602163"/>
          <p14:tracePt t="99968" x="7753350" y="4721225"/>
          <p14:tracePt t="99975" x="7753350" y="4840288"/>
          <p14:tracePt t="99981" x="7772400" y="4922838"/>
          <p14:tracePt t="99988" x="7780338" y="5013325"/>
          <p14:tracePt t="99996" x="7780338" y="5086350"/>
          <p14:tracePt t="100003" x="7789863" y="5149850"/>
          <p14:tracePt t="100010" x="7789863" y="5195888"/>
          <p14:tracePt t="100017" x="7799388" y="5241925"/>
          <p14:tracePt t="100023" x="7799388" y="5268913"/>
          <p14:tracePt t="100031" x="7799388" y="5278438"/>
          <p14:tracePt t="100038" x="7799388" y="5305425"/>
          <p14:tracePt t="100045" x="7808913" y="5332413"/>
          <p14:tracePt t="100052" x="7816850" y="5351463"/>
          <p14:tracePt t="100058" x="7826375" y="5378450"/>
          <p14:tracePt t="100065" x="7826375" y="5405438"/>
          <p14:tracePt t="100072" x="7835900" y="5441950"/>
          <p14:tracePt t="100079" x="7853363" y="5478463"/>
          <p14:tracePt t="100087" x="7862888" y="5514975"/>
          <p14:tracePt t="100093" x="7872413" y="5551488"/>
          <p14:tracePt t="100102" x="7881938" y="5561013"/>
          <p14:tracePt t="100107" x="7881938" y="5580063"/>
          <p14:tracePt t="100115" x="7889875" y="5588000"/>
          <p14:tracePt t="100122" x="7889875" y="5597525"/>
          <p14:tracePt t="100129" x="7889875" y="5607050"/>
          <p14:tracePt t="101525" x="7862888" y="5570538"/>
          <p14:tracePt t="101533" x="7826375" y="5534025"/>
          <p14:tracePt t="101539" x="7799388" y="5497513"/>
          <p14:tracePt t="101545" x="7772400" y="5470525"/>
          <p14:tracePt t="101553" x="7753350" y="5441950"/>
          <p14:tracePt t="101560" x="7743825" y="5424488"/>
          <p14:tracePt t="101566" x="7735888" y="5405438"/>
          <p14:tracePt t="101573" x="7735888" y="5378450"/>
          <p14:tracePt t="101581" x="7716838" y="5341938"/>
          <p14:tracePt t="101587" x="7707313" y="5295900"/>
          <p14:tracePt t="101595" x="7699375" y="5251450"/>
          <p14:tracePt t="101602" x="7699375" y="5178425"/>
          <p14:tracePt t="101610" x="7699375" y="5086350"/>
          <p14:tracePt t="101616" x="7699375" y="5013325"/>
          <p14:tracePt t="101622" x="7699375" y="4959350"/>
          <p14:tracePt t="101630" x="7699375" y="4922838"/>
          <p14:tracePt t="101636" x="7699375" y="4894263"/>
          <p14:tracePt t="101644" x="7699375" y="4867275"/>
          <p14:tracePt t="101652" x="7699375" y="4840288"/>
          <p14:tracePt t="101658" x="7699375" y="4830763"/>
          <p14:tracePt t="101665" x="7699375" y="4811713"/>
          <p14:tracePt t="101678" x="7699375" y="4803775"/>
          <p14:tracePt t="101685" x="7699375" y="4784725"/>
          <p14:tracePt t="101692" x="7699375" y="4775200"/>
          <p14:tracePt t="101699" x="7707313" y="4748213"/>
          <p14:tracePt t="101706" x="7726363" y="4711700"/>
          <p14:tracePt t="101714" x="7743825" y="4665663"/>
          <p14:tracePt t="101721" x="7780338" y="4602163"/>
          <p14:tracePt t="101727" x="7826375" y="4511675"/>
          <p14:tracePt t="101735" x="7872413" y="4429125"/>
          <p14:tracePt t="101742" x="7899400" y="4365625"/>
          <p14:tracePt t="101749" x="7918450" y="4329113"/>
          <p14:tracePt t="101755" x="7926388" y="4292600"/>
          <p14:tracePt t="101762" x="7945438" y="4273550"/>
          <p14:tracePt t="101769" x="7954963" y="4256088"/>
          <p14:tracePt t="101776" x="7972425" y="4237038"/>
          <p14:tracePt t="101791" x="7972425" y="4227513"/>
          <p14:tracePt t="101797" x="7981950" y="4219575"/>
          <p14:tracePt t="101804" x="7991475" y="4219575"/>
          <p14:tracePt t="101812" x="7999413" y="4210050"/>
          <p14:tracePt t="101819" x="8027988" y="4210050"/>
          <p14:tracePt t="101825" x="8054975" y="4200525"/>
          <p14:tracePt t="101833" x="8091488" y="4200525"/>
          <p14:tracePt t="101839" x="8137525" y="4200525"/>
          <p14:tracePt t="101846" x="8191500" y="4200525"/>
          <p14:tracePt t="101853" x="8274050" y="4219575"/>
          <p14:tracePt t="101860" x="8374063" y="4237038"/>
          <p14:tracePt t="101867" x="8483600" y="4264025"/>
          <p14:tracePt t="101874" x="8585200" y="4300538"/>
          <p14:tracePt t="101881" x="8675688" y="4346575"/>
          <p14:tracePt t="101887" x="8758238" y="4383088"/>
          <p14:tracePt t="101895" x="8821738" y="4402138"/>
          <p14:tracePt t="101902" x="8858250" y="4410075"/>
          <p14:tracePt t="101910" x="8877300" y="4410075"/>
          <p14:tracePt t="101916" x="8885238" y="4419600"/>
          <p14:tracePt t="101923" x="8894763" y="4419600"/>
          <p14:tracePt t="101952" x="8904288" y="4419600"/>
          <p14:tracePt t="101965" x="8913813" y="4419600"/>
          <p14:tracePt t="101972" x="8921750" y="4438650"/>
          <p14:tracePt t="101979" x="8940800" y="4446588"/>
          <p14:tracePt t="101986" x="8950325" y="4475163"/>
          <p14:tracePt t="101993" x="8959850" y="4492625"/>
          <p14:tracePt t="102000" x="8967788" y="4511675"/>
          <p14:tracePt t="102008" x="8977313" y="4538663"/>
          <p14:tracePt t="102015" x="8977313" y="4565650"/>
          <p14:tracePt t="102021" x="8977313" y="4584700"/>
          <p14:tracePt t="102028" x="8977313" y="4602163"/>
          <p14:tracePt t="102036" x="8977313" y="4611688"/>
          <p14:tracePt t="102049" x="8977313" y="4621213"/>
          <p14:tracePt t="102070" x="8977313" y="4629150"/>
          <p14:tracePt t="102097" x="8977313" y="4638675"/>
          <p14:tracePt t="102112" x="8977313" y="4648200"/>
          <p14:tracePt t="102146" x="8977313" y="4657725"/>
          <p14:tracePt t="102161" x="8977313" y="4665663"/>
          <p14:tracePt t="106196" x="8959850" y="4748213"/>
          <p14:tracePt t="106203" x="8921750" y="4867275"/>
          <p14:tracePt t="106210" x="8877300" y="4995863"/>
          <p14:tracePt t="106217" x="8840788" y="5095875"/>
          <p14:tracePt t="106224" x="8821738" y="5149850"/>
          <p14:tracePt t="106232" x="8804275" y="5186363"/>
          <p14:tracePt t="106238" x="8785225" y="5222875"/>
          <p14:tracePt t="106245" x="8775700" y="5251450"/>
          <p14:tracePt t="106253" x="8767763" y="5287963"/>
          <p14:tracePt t="106260" x="8748713" y="5324475"/>
          <p14:tracePt t="106267" x="8739188" y="5351463"/>
          <p14:tracePt t="106273" x="8721725" y="5405438"/>
          <p14:tracePt t="106281" x="8694738" y="5451475"/>
          <p14:tracePt t="106287" x="8675688" y="5507038"/>
          <p14:tracePt t="106295" x="8658225" y="5543550"/>
          <p14:tracePt t="106301" x="8629650" y="5570538"/>
          <p14:tracePt t="106308" x="8621713" y="5580063"/>
          <p14:tracePt t="106316" x="8602663" y="5597525"/>
          <p14:tracePt t="106322" x="8602663" y="5607050"/>
          <p14:tracePt t="106329" x="8593138" y="5607050"/>
          <p14:tracePt t="106335" x="8585200" y="5607050"/>
          <p14:tracePt t="106372" x="8575675" y="5607050"/>
          <p14:tracePt t="106393" x="8548688" y="5616575"/>
          <p14:tracePt t="106400" x="8529638" y="5624513"/>
          <p14:tracePt t="106406" x="8502650" y="5624513"/>
          <p14:tracePt t="106413" x="8475663" y="5624513"/>
          <p14:tracePt t="106420" x="8439150" y="5624513"/>
          <p14:tracePt t="106427" x="8410575" y="5616575"/>
          <p14:tracePt t="106434" x="8393113" y="5607050"/>
          <p14:tracePt t="106441" x="8366125" y="5607050"/>
          <p14:tracePt t="106447" x="8356600" y="5597525"/>
          <p14:tracePt t="106456" x="8337550" y="5597525"/>
          <p14:tracePt t="106463" x="8320088" y="5597525"/>
          <p14:tracePt t="106468" x="8301038" y="5597525"/>
          <p14:tracePt t="106475" x="8274050" y="5588000"/>
          <p14:tracePt t="106484" x="8256588" y="5588000"/>
          <p14:tracePt t="106491" x="8220075" y="5580063"/>
          <p14:tracePt t="106496" x="8174038" y="5580063"/>
          <p14:tracePt t="106504" x="8108950" y="5570538"/>
          <p14:tracePt t="106511" x="8035925" y="5561013"/>
          <p14:tracePt t="106518" x="7991475" y="5543550"/>
          <p14:tracePt t="106525" x="7945438" y="5534025"/>
          <p14:tracePt t="106532" x="7908925" y="5534025"/>
          <p14:tracePt t="106539" x="7881938" y="5534025"/>
          <p14:tracePt t="106545" x="7872413" y="5534025"/>
          <p14:tracePt t="106554" x="7853363" y="5524500"/>
          <p14:tracePt t="106561" x="7845425" y="5524500"/>
          <p14:tracePt t="106567" x="7835900" y="5524500"/>
          <p14:tracePt t="106575" x="7826375" y="5524500"/>
          <p14:tracePt t="106595" x="7816850" y="5524500"/>
          <p14:tracePt t="106615" x="7808913" y="5524500"/>
          <p14:tracePt t="106651" x="7799388" y="5524500"/>
          <p14:tracePt t="106679" x="7789863" y="5524500"/>
          <p14:tracePt t="106693" x="7780338" y="5524500"/>
          <p14:tracePt t="106706" x="7780338" y="5534025"/>
          <p14:tracePt t="106742" x="7780338" y="5543550"/>
          <p14:tracePt t="106805" x="7780338" y="5551488"/>
          <p14:tracePt t="106826" x="7780338" y="5561013"/>
          <p14:tracePt t="106861" x="7780338" y="5570538"/>
          <p14:tracePt t="106867" x="7799388" y="5580063"/>
          <p14:tracePt t="106882" x="7808913" y="5597525"/>
          <p14:tracePt t="106889" x="7826375" y="5607050"/>
          <p14:tracePt t="106895" x="7835900" y="5607050"/>
          <p14:tracePt t="106902" x="7853363" y="5616575"/>
          <p14:tracePt t="106909" x="7862888" y="5624513"/>
          <p14:tracePt t="106923" x="7872413" y="5634038"/>
          <p14:tracePt t="106937" x="7881938" y="5634038"/>
          <p14:tracePt t="106951" x="7889875" y="5634038"/>
          <p14:tracePt t="106968" x="7918450" y="5653088"/>
          <p14:tracePt t="106972" x="7954963" y="5661025"/>
          <p14:tracePt t="106979" x="7972425" y="5670550"/>
          <p14:tracePt t="106986" x="7999413" y="5670550"/>
          <p14:tracePt t="106993" x="8027988" y="5680075"/>
          <p14:tracePt t="107000" x="8045450" y="5689600"/>
          <p14:tracePt t="107006" x="8064500" y="5689600"/>
          <p14:tracePt t="107015" x="8072438" y="5689600"/>
          <p14:tracePt t="107021" x="8081963" y="5697538"/>
          <p14:tracePt t="107027" x="8101013" y="5697538"/>
          <p14:tracePt t="107035" x="8108950" y="5707063"/>
          <p14:tracePt t="107042" x="8128000" y="5707063"/>
          <p14:tracePt t="107050" x="8137525" y="5716588"/>
          <p14:tracePt t="107057" x="8174038" y="5716588"/>
          <p14:tracePt t="107064" x="8210550" y="5716588"/>
          <p14:tracePt t="107070" x="8228013" y="5726113"/>
          <p14:tracePt t="107077" x="8264525" y="5734050"/>
          <p14:tracePt t="107085" x="8310563" y="5734050"/>
          <p14:tracePt t="107092" x="8347075" y="5743575"/>
          <p14:tracePt t="107100" x="8393113" y="5753100"/>
          <p14:tracePt t="107105" x="8439150" y="5762625"/>
          <p14:tracePt t="107112" x="8483600" y="5762625"/>
          <p14:tracePt t="107120" x="8520113" y="5770563"/>
          <p14:tracePt t="107126" x="8548688" y="5770563"/>
          <p14:tracePt t="107134" x="8585200" y="5780088"/>
          <p14:tracePt t="107140" x="8629650" y="5780088"/>
          <p14:tracePt t="107147" x="8666163" y="5789613"/>
          <p14:tracePt t="107155" x="8685213" y="5789613"/>
          <p14:tracePt t="107162" x="8721725" y="5789613"/>
          <p14:tracePt t="107168" x="8731250" y="5789613"/>
          <p14:tracePt t="107175" x="8748713" y="5789613"/>
          <p14:tracePt t="107183" x="8758238" y="5789613"/>
          <p14:tracePt t="107196" x="8767763" y="5789613"/>
          <p14:tracePt t="107203" x="8775700" y="5789613"/>
          <p14:tracePt t="107217" x="8785225" y="5789613"/>
          <p14:tracePt t="107231" x="8794750" y="5789613"/>
          <p14:tracePt t="107252" x="8804275" y="5789613"/>
          <p14:tracePt t="107260" x="8812213" y="5789613"/>
          <p14:tracePt t="107274" x="8821738" y="5789613"/>
          <p14:tracePt t="107280" x="8840788" y="5789613"/>
          <p14:tracePt t="107286" x="8867775" y="5789613"/>
          <p14:tracePt t="107294" x="8894763" y="5789613"/>
          <p14:tracePt t="107301" x="8921750" y="5789613"/>
          <p14:tracePt t="107307" x="8940800" y="5789613"/>
          <p14:tracePt t="107314" x="8967788" y="5789613"/>
          <p14:tracePt t="107321" x="8986838" y="5789613"/>
          <p14:tracePt t="107328" x="9013825" y="5789613"/>
          <p14:tracePt t="107335" x="9023350" y="5789613"/>
          <p14:tracePt t="107343" x="9050338" y="5789613"/>
          <p14:tracePt t="107351" x="9059863" y="5789613"/>
          <p14:tracePt t="107357" x="9086850" y="5789613"/>
          <p14:tracePt t="107364" x="9113838" y="5789613"/>
          <p14:tracePt t="107371" x="9123363" y="5789613"/>
          <p14:tracePt t="107378" x="9150350" y="5780088"/>
          <p14:tracePt t="107385" x="9159875" y="5780088"/>
          <p14:tracePt t="107391" x="9169400" y="5780088"/>
          <p14:tracePt t="107400" x="9178925" y="5780088"/>
          <p14:tracePt t="107413" x="9186863" y="5770563"/>
          <p14:tracePt t="107427" x="9186863" y="5762625"/>
          <p14:tracePt t="107434" x="9196388" y="5762625"/>
          <p14:tracePt t="107462" x="9205913" y="5762625"/>
          <p14:tracePt t="107469" x="9205913" y="5753100"/>
          <p14:tracePt t="107483" x="9215438" y="5743575"/>
          <p14:tracePt t="107511" x="9223375" y="5743575"/>
          <p14:tracePt t="107517" x="9223375" y="5734050"/>
          <p14:tracePt t="107532" x="9223375" y="5726113"/>
          <p14:tracePt t="107546" x="9223375" y="5716588"/>
          <p14:tracePt t="107560" x="9232900" y="5716588"/>
          <p14:tracePt t="107574" x="9232900" y="5707063"/>
          <p14:tracePt t="107581" x="9232900" y="5697538"/>
          <p14:tracePt t="107595" x="9232900" y="5689600"/>
          <p14:tracePt t="107616" x="9232900" y="5680075"/>
          <p14:tracePt t="107644" x="9232900" y="5670550"/>
          <p14:tracePt t="107665" x="9232900" y="5661025"/>
          <p14:tracePt t="107733" x="9223375" y="5661025"/>
          <p14:tracePt t="107791" x="9215438" y="5661025"/>
          <p14:tracePt t="107812" x="9205913" y="5661025"/>
          <p14:tracePt t="107831" x="9205913" y="5653088"/>
          <p14:tracePt t="107839" x="9196388" y="5653088"/>
          <p14:tracePt t="107882" x="9186863" y="5643563"/>
          <p14:tracePt t="107909" x="9178925" y="5643563"/>
          <p14:tracePt t="107923" x="9178925" y="5634038"/>
          <p14:tracePt t="107929" x="9169400" y="5634038"/>
          <p14:tracePt t="107937" x="9169400" y="5624513"/>
          <p14:tracePt t="107959" x="9159875" y="5624513"/>
          <p14:tracePt t="107971" x="9159875" y="5616575"/>
          <p14:tracePt t="107986" x="9150350" y="5607050"/>
          <p14:tracePt t="108057" x="9150350" y="5616575"/>
          <p14:tracePt t="108133" x="9142413" y="5607050"/>
          <p14:tracePt t="108141" x="9123363" y="5597525"/>
          <p14:tracePt t="108147" x="9123363" y="5588000"/>
          <p14:tracePt t="108154" x="9105900" y="5561013"/>
          <p14:tracePt t="108161" x="9086850" y="5534025"/>
          <p14:tracePt t="108167" x="9077325" y="5514975"/>
          <p14:tracePt t="108175" x="9059863" y="5487988"/>
          <p14:tracePt t="108182" x="9050338" y="5461000"/>
          <p14:tracePt t="108189" x="9050338" y="5441950"/>
          <p14:tracePt t="108195" x="9040813" y="5414963"/>
          <p14:tracePt t="108202" x="9040813" y="5397500"/>
          <p14:tracePt t="108210" x="9040813" y="5368925"/>
          <p14:tracePt t="108217" x="9032875" y="5341938"/>
          <p14:tracePt t="108224" x="9023350" y="5314950"/>
          <p14:tracePt t="108230" x="9023350" y="5287963"/>
          <p14:tracePt t="108238" x="9023350" y="5259388"/>
          <p14:tracePt t="108245" x="9023350" y="5222875"/>
          <p14:tracePt t="108251" x="9023350" y="5186363"/>
          <p14:tracePt t="108259" x="9013825" y="5159375"/>
          <p14:tracePt t="108266" x="9013825" y="5122863"/>
          <p14:tracePt t="108273" x="9013825" y="5105400"/>
          <p14:tracePt t="108280" x="9004300" y="5086350"/>
          <p14:tracePt t="108286" x="9004300" y="5059363"/>
          <p14:tracePt t="108293" x="8996363" y="5059363"/>
          <p14:tracePt t="108300" x="8996363" y="5049838"/>
          <p14:tracePt t="108314" x="8996363" y="5040313"/>
          <p14:tracePt t="108329" x="8986838" y="5032375"/>
          <p14:tracePt t="108335" x="8986838" y="5022850"/>
          <p14:tracePt t="108343" x="8977313" y="5022850"/>
          <p14:tracePt t="108351" x="8977313" y="5013325"/>
          <p14:tracePt t="108364" x="8967788" y="5003800"/>
          <p14:tracePt t="108371" x="8959850" y="5003800"/>
          <p14:tracePt t="108378" x="8959850" y="4995863"/>
          <p14:tracePt t="108384" x="8959850" y="4986338"/>
          <p14:tracePt t="108392" x="8959850" y="4976813"/>
          <p14:tracePt t="108398" x="8950325" y="4976813"/>
          <p14:tracePt t="108412" x="8940800" y="4976813"/>
          <p14:tracePt t="108426" x="8940800" y="4967288"/>
          <p14:tracePt t="108442" x="8940800" y="4959350"/>
          <p14:tracePt t="108447" x="8931275" y="4959350"/>
          <p14:tracePt t="108462" x="8921750" y="4959350"/>
          <p14:tracePt t="108496" x="8921750" y="4967288"/>
          <p14:tracePt t="108503" x="8921750" y="4986338"/>
          <p14:tracePt t="108510" x="8921750" y="5022850"/>
          <p14:tracePt t="108517" x="8921750" y="5068888"/>
          <p14:tracePt t="108524" x="8921750" y="5113338"/>
          <p14:tracePt t="108534" x="8931275" y="5141913"/>
          <p14:tracePt t="108539" x="8940800" y="5195888"/>
          <p14:tracePt t="108546" x="8950325" y="5222875"/>
          <p14:tracePt t="108552" x="8959850" y="5259388"/>
          <p14:tracePt t="108560" x="8959850" y="5278438"/>
          <p14:tracePt t="108567" x="8967788" y="5305425"/>
          <p14:tracePt t="108573" x="8967788" y="5324475"/>
          <p14:tracePt t="108586" x="8967788" y="5332413"/>
          <p14:tracePt t="108595" x="8967788" y="5341938"/>
          <p14:tracePt t="108607" x="8967788" y="5351463"/>
          <p14:tracePt t="108622" x="8967788" y="5360988"/>
          <p14:tracePt t="108630" x="8977313" y="5378450"/>
          <p14:tracePt t="108636" x="8986838" y="5414963"/>
          <p14:tracePt t="108643" x="9004300" y="5451475"/>
          <p14:tracePt t="108650" x="9013825" y="5487988"/>
          <p14:tracePt t="108657" x="9023350" y="5514975"/>
          <p14:tracePt t="108664" x="9040813" y="5551488"/>
          <p14:tracePt t="108671" x="9040813" y="5580063"/>
          <p14:tracePt t="108678" x="9050338" y="5607050"/>
          <p14:tracePt t="108685" x="9050338" y="5624513"/>
          <p14:tracePt t="108692" x="9059863" y="5643563"/>
          <p14:tracePt t="108700" x="9059863" y="5653088"/>
          <p14:tracePt t="108706" x="9059863" y="5661025"/>
          <p14:tracePt t="108713" x="9069388" y="5670550"/>
          <p14:tracePt t="108719" x="9069388" y="5680075"/>
          <p14:tracePt t="108728" x="9077325" y="5697538"/>
          <p14:tracePt t="108742" x="9077325" y="5716588"/>
          <p14:tracePt t="108748" x="9086850" y="5726113"/>
          <p14:tracePt t="108755" x="9086850" y="5734050"/>
          <p14:tracePt t="108762" x="9086850" y="5753100"/>
          <p14:tracePt t="108768" x="9086850" y="5762625"/>
          <p14:tracePt t="108776" x="9096375" y="5780088"/>
          <p14:tracePt t="108784" x="9096375" y="5789613"/>
          <p14:tracePt t="108790" x="9105900" y="5807075"/>
          <p14:tracePt t="108797" x="9105900" y="5816600"/>
          <p14:tracePt t="108803" x="9113838" y="5816600"/>
          <p14:tracePt t="108810" x="9113838" y="5826125"/>
          <p14:tracePt t="108826" x="9113838" y="5835650"/>
          <p14:tracePt t="108840" x="9113838" y="5843588"/>
          <p14:tracePt t="108853" x="9113838" y="5853113"/>
          <p14:tracePt t="108888" x="9113838" y="5862638"/>
          <p14:tracePt t="108901" x="9113838" y="5872163"/>
          <p14:tracePt t="108931" x="9113838" y="5881688"/>
          <p14:tracePt t="108951" x="9113838" y="5889625"/>
          <p14:tracePt t="109063" x="9123363" y="5889625"/>
          <p14:tracePt t="134177" x="9032875" y="5889625"/>
          <p14:tracePt t="134184" x="8712200" y="5853113"/>
          <p14:tracePt t="134191" x="8247063" y="5726113"/>
          <p14:tracePt t="134198" x="7826375" y="5588000"/>
          <p14:tracePt t="134205" x="7480300" y="5434013"/>
          <p14:tracePt t="134211" x="7142163" y="5287963"/>
          <p14:tracePt t="134218" x="6858000" y="5159375"/>
          <p14:tracePt t="134225" x="6575425" y="5022850"/>
          <p14:tracePt t="134232" x="6264275" y="4867275"/>
          <p14:tracePt t="134241" x="5945188" y="4721225"/>
          <p14:tracePt t="134246" x="5607050" y="4575175"/>
          <p14:tracePt t="134254" x="5260975" y="4402138"/>
          <p14:tracePt t="134260" x="4940300" y="4210050"/>
          <p14:tracePt t="134267" x="4621213" y="4017963"/>
          <p14:tracePt t="134275" x="4356100" y="3862388"/>
          <p14:tracePt t="134281" x="4119563" y="3725863"/>
          <p14:tracePt t="134288" x="3917950" y="3606800"/>
          <p14:tracePt t="134295" x="3735388" y="3479800"/>
          <p14:tracePt t="134303" x="3616325" y="3406775"/>
          <p14:tracePt t="134308" x="3533775" y="3341688"/>
          <p14:tracePt t="134316" x="3470275" y="3297238"/>
          <p14:tracePt t="134324" x="3443288" y="3278188"/>
          <p14:tracePt t="134330" x="3433763" y="3268663"/>
          <p14:tracePt t="134337" x="3433763" y="3260725"/>
          <p14:tracePt t="134345" x="3424238" y="3260725"/>
          <p14:tracePt t="134834" x="3251200" y="3260725"/>
          <p14:tracePt t="134841" x="2886075" y="3241675"/>
          <p14:tracePt t="134847" x="2574925" y="3205163"/>
          <p14:tracePt t="134855" x="2301875" y="3168650"/>
          <p14:tracePt t="134861" x="2073275" y="3141663"/>
          <p14:tracePt t="134870" x="1881188" y="3132138"/>
          <p14:tracePt t="134875" x="1717675" y="3105150"/>
          <p14:tracePt t="134883" x="1570038" y="3095625"/>
          <p14:tracePt t="134891" x="1433513" y="3078163"/>
          <p14:tracePt t="134896" x="1306513" y="3078163"/>
          <p14:tracePt t="134904" x="1214438" y="3068638"/>
          <p14:tracePt t="134910" x="1141413" y="3068638"/>
          <p14:tracePt t="134917" x="1114425" y="3068638"/>
          <p14:tracePt t="134925" x="1087438" y="3068638"/>
          <p14:tracePt t="134933" x="1077913" y="3068638"/>
          <p14:tracePt t="134939" x="1068388" y="3059113"/>
          <p14:tracePt t="146598" x="1379538" y="3032125"/>
          <p14:tracePt t="146604" x="1927225" y="2968625"/>
          <p14:tracePt t="146612" x="2584450" y="2922588"/>
          <p14:tracePt t="146620" x="3178175" y="2903538"/>
          <p14:tracePt t="146626" x="3835400" y="2876550"/>
          <p14:tracePt t="146633" x="4465638" y="2894013"/>
          <p14:tracePt t="146639" x="5086350" y="2913063"/>
          <p14:tracePt t="146647" x="5726113" y="3005138"/>
          <p14:tracePt t="146653" x="6329363" y="3068638"/>
          <p14:tracePt t="146660" x="6913563" y="3168650"/>
          <p14:tracePt t="146667" x="7470775" y="3278188"/>
          <p14:tracePt t="146674" x="7935913" y="3406775"/>
          <p14:tracePt t="146681" x="8410575" y="3524250"/>
          <p14:tracePt t="146687" x="8804275" y="3662363"/>
          <p14:tracePt t="146696" x="9159875" y="3779838"/>
          <p14:tracePt t="146704" x="9461500" y="3862388"/>
          <p14:tracePt t="146710" x="9661525" y="3889375"/>
          <p14:tracePt t="146717" x="9826625" y="3917950"/>
          <p14:tracePt t="146723" x="9945688" y="3917950"/>
          <p14:tracePt t="146730" x="10036175" y="3889375"/>
          <p14:tracePt t="146737" x="10101263" y="3862388"/>
          <p14:tracePt t="146743" x="10137775" y="3835400"/>
          <p14:tracePt t="147179" x="9826625" y="3771900"/>
          <p14:tracePt t="147187" x="9361488" y="3670300"/>
          <p14:tracePt t="147192" x="8858250" y="3516313"/>
          <p14:tracePt t="147199" x="8310563" y="3305175"/>
          <p14:tracePt t="147206" x="7626350" y="3078163"/>
          <p14:tracePt t="147214" x="6904038" y="2794000"/>
          <p14:tracePt t="147220" x="6183313" y="2492375"/>
          <p14:tracePt t="147227" x="5487988" y="2192338"/>
          <p14:tracePt t="147234" x="4794250" y="1844675"/>
          <p14:tracePt t="147242" x="4090988" y="1443038"/>
          <p14:tracePt t="147248" x="3416300" y="1077913"/>
          <p14:tracePt t="147254" x="2830513" y="684213"/>
          <p14:tracePt t="147262" x="2301875" y="355600"/>
          <p14:tracePt t="147270" x="1854200" y="635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03A2D-95CE-47A1-9ED9-B5756BE22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Thank You…!</a:t>
            </a: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8BC46B-0A35-4437-A6BD-9ABC2CD1B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6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35"/>
    </mc:Choice>
    <mc:Fallback xmlns="">
      <p:transition spd="slow" advTm="5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21C64-AAF4-4006-9713-8B1B5526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17545"/>
            <a:ext cx="8770571" cy="1560716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ARM Bus Signals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665E8-FC37-4858-8C9C-820D20867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M</a:t>
            </a:r>
            <a:r>
              <a:rPr lang="en-US" b="0" i="0" dirty="0">
                <a:solidFill>
                  <a:srgbClr val="000000"/>
                </a:solidFill>
                <a:effectLst/>
              </a:rPr>
              <a:t>emory bus interface signals include the following:</a:t>
            </a:r>
            <a:r>
              <a:rPr lang="en-US" sz="24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 32 bit address bus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 32 bit bidirectional bus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Signals specifying what kind of memory requirement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(mreq, seq)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Signals specifying direction and size of memory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Bus Timing and control signals </a:t>
            </a:r>
            <a:r>
              <a:rPr lang="en-US" b="0" i="1" dirty="0">
                <a:solidFill>
                  <a:srgbClr val="000000"/>
                </a:solidFill>
                <a:effectLst/>
                <a:latin typeface="TimesNewRoman"/>
              </a:rPr>
              <a:t>(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TimesNewRoman"/>
              </a:rPr>
              <a:t>abe</a:t>
            </a:r>
            <a:r>
              <a:rPr lang="en-US" b="0" i="1" dirty="0">
                <a:solidFill>
                  <a:srgbClr val="000000"/>
                </a:solidFill>
                <a:effectLst/>
                <a:latin typeface="TimesNewRoman"/>
              </a:rPr>
              <a:t>, ale, ape, 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TimesNewRoman"/>
              </a:rPr>
              <a:t>dbe</a:t>
            </a:r>
            <a:r>
              <a:rPr lang="en-US" b="0" i="1" dirty="0">
                <a:solidFill>
                  <a:srgbClr val="000000"/>
                </a:solidFill>
                <a:effectLst/>
                <a:latin typeface="TimesNewRoman"/>
              </a:rPr>
              <a:t>, lock, bl[3:0]).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C926980-ECBE-442C-8AF3-2C2B4283E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61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607"/>
    </mc:Choice>
    <mc:Fallback xmlns="">
      <p:transition spd="slow" advTm="420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038" x="3360738" y="2547938"/>
          <p14:tracePt t="26045" x="3616325" y="2192338"/>
          <p14:tracePt t="26052" x="3871913" y="1854200"/>
          <p14:tracePt t="26059" x="4100513" y="1552575"/>
          <p14:tracePt t="26067" x="4283075" y="1287463"/>
          <p14:tracePt t="26074" x="4484688" y="985838"/>
          <p14:tracePt t="26079" x="4694238" y="657225"/>
          <p14:tracePt t="27040" x="5643563" y="657225"/>
          <p14:tracePt t="27047" x="5689600" y="712788"/>
          <p14:tracePt t="27055" x="5735638" y="757238"/>
          <p14:tracePt t="27061" x="5772150" y="812800"/>
          <p14:tracePt t="27069" x="5808663" y="876300"/>
          <p14:tracePt t="27076" x="5835650" y="931863"/>
          <p14:tracePt t="27082" x="5872163" y="995363"/>
          <p14:tracePt t="27090" x="5899150" y="1041400"/>
          <p14:tracePt t="27097" x="5918200" y="1104900"/>
          <p14:tracePt t="27106" x="5954713" y="1160463"/>
          <p14:tracePt t="27111" x="5981700" y="1196975"/>
          <p14:tracePt t="27119" x="6000750" y="1233488"/>
          <p14:tracePt t="27125" x="6027738" y="1270000"/>
          <p14:tracePt t="27133" x="6054725" y="1296988"/>
          <p14:tracePt t="27139" x="6064250" y="1323975"/>
          <p14:tracePt t="27146" x="6081713" y="1333500"/>
          <p14:tracePt t="27154" x="6100763" y="1360488"/>
          <p14:tracePt t="27159" x="6127750" y="1379538"/>
          <p14:tracePt t="27167" x="6137275" y="1406525"/>
          <p14:tracePt t="27173" x="6154738" y="1433513"/>
          <p14:tracePt t="27180" x="6173788" y="1460500"/>
          <p14:tracePt t="27188" x="6183313" y="1489075"/>
          <p14:tracePt t="27196" x="6200775" y="1525588"/>
          <p14:tracePt t="27202" x="6219825" y="1562100"/>
          <p14:tracePt t="27209" x="6237288" y="1606550"/>
          <p14:tracePt t="27216" x="6246813" y="1652588"/>
          <p14:tracePt t="27223" x="6256338" y="1698625"/>
          <p14:tracePt t="27229" x="6264275" y="1752600"/>
          <p14:tracePt t="27239" x="6273800" y="1781175"/>
          <p14:tracePt t="27245" x="6273800" y="1808163"/>
          <p14:tracePt t="27251" x="6273800" y="1817688"/>
          <p14:tracePt t="27257" x="6273800" y="1825625"/>
          <p14:tracePt t="27265" x="6273800" y="1835150"/>
          <p14:tracePt t="27349" x="6283325" y="1835150"/>
          <p14:tracePt t="27362" x="6292850" y="1825625"/>
          <p14:tracePt t="27376" x="6319838" y="1817688"/>
          <p14:tracePt t="27383" x="6329363" y="1808163"/>
          <p14:tracePt t="27389" x="6356350" y="1781175"/>
          <p14:tracePt t="27398" x="6392863" y="1762125"/>
          <p14:tracePt t="27405" x="6446838" y="1725613"/>
          <p14:tracePt t="27412" x="6502400" y="1671638"/>
          <p14:tracePt t="27418" x="6602413" y="1598613"/>
          <p14:tracePt t="27425" x="6704013" y="1516063"/>
          <p14:tracePt t="27433" x="6821488" y="1423988"/>
          <p14:tracePt t="27441" x="6931025" y="1350963"/>
          <p14:tracePt t="27447" x="7032625" y="1306513"/>
          <p14:tracePt t="27455" x="7105650" y="1277938"/>
          <p14:tracePt t="27461" x="7169150" y="1241425"/>
          <p14:tracePt t="27467" x="7232650" y="1233488"/>
          <p14:tracePt t="27474" x="7315200" y="1196975"/>
          <p14:tracePt t="27481" x="7361238" y="1187450"/>
          <p14:tracePt t="27489" x="7407275" y="1177925"/>
          <p14:tracePt t="27496" x="7443788" y="1168400"/>
          <p14:tracePt t="27504" x="7470775" y="1160463"/>
          <p14:tracePt t="27511" x="7497763" y="1160463"/>
          <p14:tracePt t="27517" x="7516813" y="1160463"/>
          <p14:tracePt t="27524" x="7534275" y="1160463"/>
          <p14:tracePt t="27531" x="7553325" y="1160463"/>
          <p14:tracePt t="27538" x="7570788" y="1160463"/>
          <p14:tracePt t="27545" x="7580313" y="1168400"/>
          <p14:tracePt t="27552" x="7589838" y="1168400"/>
          <p14:tracePt t="27558" x="7589838" y="1177925"/>
          <p14:tracePt t="27566" x="7597775" y="1187450"/>
          <p14:tracePt t="27573" x="7607300" y="1204913"/>
          <p14:tracePt t="27579" x="7607300" y="1223963"/>
          <p14:tracePt t="27587" x="7607300" y="1250950"/>
          <p14:tracePt t="27594" x="7607300" y="1277938"/>
          <p14:tracePt t="27601" x="7607300" y="1314450"/>
          <p14:tracePt t="27608" x="7589838" y="1360488"/>
          <p14:tracePt t="27616" x="7580313" y="1397000"/>
          <p14:tracePt t="27622" x="7570788" y="1433513"/>
          <p14:tracePt t="27628" x="7553325" y="1470025"/>
          <p14:tracePt t="27636" x="7534275" y="1479550"/>
          <p14:tracePt t="27642" x="7516813" y="1516063"/>
          <p14:tracePt t="27649" x="7497763" y="1533525"/>
          <p14:tracePt t="27656" x="7488238" y="1562100"/>
          <p14:tracePt t="27664" x="7470775" y="1570038"/>
          <p14:tracePt t="27672" x="7443788" y="1598613"/>
          <p14:tracePt t="27677" x="7407275" y="1625600"/>
          <p14:tracePt t="27684" x="7370763" y="1652588"/>
          <p14:tracePt t="27692" x="7315200" y="1689100"/>
          <p14:tracePt t="27699" x="7251700" y="1708150"/>
          <p14:tracePt t="27706" x="7186613" y="1744663"/>
          <p14:tracePt t="27712" x="7142163" y="1762125"/>
          <p14:tracePt t="27722" x="7096125" y="1771650"/>
          <p14:tracePt t="27727" x="7032625" y="1789113"/>
          <p14:tracePt t="27735" x="6986588" y="1798638"/>
          <p14:tracePt t="27740" x="6931025" y="1817688"/>
          <p14:tracePt t="27748" x="6894513" y="1825625"/>
          <p14:tracePt t="27756" x="6850063" y="1835150"/>
          <p14:tracePt t="27761" x="6804025" y="1854200"/>
          <p14:tracePt t="27768" x="6767513" y="1862138"/>
          <p14:tracePt t="27775" x="6740525" y="1871663"/>
          <p14:tracePt t="27783" x="6721475" y="1890713"/>
          <p14:tracePt t="27792" x="6694488" y="1898650"/>
          <p14:tracePt t="27797" x="6675438" y="1908175"/>
          <p14:tracePt t="27806" x="6667500" y="1917700"/>
          <p14:tracePt t="27811" x="6648450" y="1917700"/>
          <p14:tracePt t="27818" x="6648450" y="1927225"/>
          <p14:tracePt t="27826" x="6638925" y="1935163"/>
          <p14:tracePt t="27839" x="6630988" y="1944688"/>
          <p14:tracePt t="27852" x="6621463" y="1944688"/>
          <p14:tracePt t="30404" x="6694488" y="1744663"/>
          <p14:tracePt t="30409" x="6867525" y="1370013"/>
          <p14:tracePt t="30416" x="7040563" y="1050925"/>
          <p14:tracePt t="30423" x="7178675" y="793750"/>
          <p14:tracePt t="39825" x="7069138" y="647700"/>
          <p14:tracePt t="39833" x="6959600" y="749300"/>
          <p14:tracePt t="39839" x="6850063" y="858838"/>
          <p14:tracePt t="39846" x="6721475" y="958850"/>
          <p14:tracePt t="39852" x="6630988" y="1058863"/>
          <p14:tracePt t="39860" x="6548438" y="1131888"/>
          <p14:tracePt t="39869" x="6492875" y="1196975"/>
          <p14:tracePt t="39875" x="6438900" y="1241425"/>
          <p14:tracePt t="39882" x="6383338" y="1287463"/>
          <p14:tracePt t="39888" x="6329363" y="1343025"/>
          <p14:tracePt t="39896" x="6283325" y="1397000"/>
          <p14:tracePt t="39903" x="6237288" y="1452563"/>
          <p14:tracePt t="39909" x="6183313" y="1506538"/>
          <p14:tracePt t="39918" x="6110288" y="1562100"/>
          <p14:tracePt t="39923" x="6054725" y="1625600"/>
          <p14:tracePt t="39930" x="6018213" y="1679575"/>
          <p14:tracePt t="39937" x="5972175" y="1735138"/>
          <p14:tracePt t="39945" x="5945188" y="1771650"/>
          <p14:tracePt t="39952" x="5899150" y="1808163"/>
          <p14:tracePt t="39958" x="5881688" y="1835150"/>
          <p14:tracePt t="39966" x="5854700" y="1871663"/>
          <p14:tracePt t="39974" x="5818188" y="1917700"/>
          <p14:tracePt t="39979" x="5799138" y="1935163"/>
          <p14:tracePt t="39987" x="5772150" y="1981200"/>
          <p14:tracePt t="39994" x="5735638" y="2017713"/>
          <p14:tracePt t="40001" x="5716588" y="2036763"/>
          <p14:tracePt t="40007" x="5670550" y="2090738"/>
          <p14:tracePt t="40015" x="5643563" y="2127250"/>
          <p14:tracePt t="40021" x="5626100" y="2155825"/>
          <p14:tracePt t="40028" x="5607050" y="2192338"/>
          <p14:tracePt t="40035" x="5589588" y="2209800"/>
          <p14:tracePt t="40042" x="5589588" y="2219325"/>
          <p14:tracePt t="40049" x="5580063" y="2228850"/>
          <p14:tracePt t="40056" x="5570538" y="2236788"/>
          <p14:tracePt t="40106" x="5561013" y="2246313"/>
          <p14:tracePt t="40119" x="5561013" y="2255838"/>
          <p14:tracePt t="40126" x="5553075" y="2255838"/>
          <p14:tracePt t="40140" x="5553075" y="2265363"/>
          <p14:tracePt t="40147" x="5553075" y="2273300"/>
          <p14:tracePt t="40154" x="5543550" y="2273300"/>
          <p14:tracePt t="40162" x="5543550" y="2282825"/>
          <p14:tracePt t="40169" x="5534025" y="2292350"/>
          <p14:tracePt t="40183" x="5524500" y="2301875"/>
          <p14:tracePt t="40189" x="5516563" y="2319338"/>
          <p14:tracePt t="40197" x="5497513" y="2346325"/>
          <p14:tracePt t="40204" x="5470525" y="2392363"/>
          <p14:tracePt t="40210" x="5451475" y="2419350"/>
          <p14:tracePt t="40218" x="5434013" y="2455863"/>
          <p14:tracePt t="40225" x="5424488" y="2484438"/>
          <p14:tracePt t="40231" x="5407025" y="2501900"/>
          <p14:tracePt t="40237" x="5387975" y="2511425"/>
          <p14:tracePt t="40246" x="5387975" y="2520950"/>
          <p14:tracePt t="40260" x="5378450" y="2520950"/>
          <p14:tracePt t="40268" x="5370513" y="2520950"/>
          <p14:tracePt t="40274" x="5370513" y="2528888"/>
          <p14:tracePt t="40281" x="5360988" y="2528888"/>
          <p14:tracePt t="40295" x="5360988" y="2538413"/>
          <p14:tracePt t="40316" x="5351463" y="2538413"/>
          <p14:tracePt t="40322" x="5351463" y="2547938"/>
          <p14:tracePt t="40336" x="5341938" y="2547938"/>
          <p14:tracePt t="42896" x="5268913" y="2630488"/>
          <p14:tracePt t="42901" x="5178425" y="2730500"/>
          <p14:tracePt t="42908" x="5078413" y="2820988"/>
          <p14:tracePt t="42917" x="4995863" y="2903538"/>
          <p14:tracePt t="42922" x="4913313" y="2968625"/>
          <p14:tracePt t="42929" x="4857750" y="3022600"/>
          <p14:tracePt t="42938" x="4813300" y="3049588"/>
          <p14:tracePt t="42945" x="4776788" y="3078163"/>
          <p14:tracePt t="42951" x="4730750" y="3105150"/>
          <p14:tracePt t="42958" x="4694238" y="3132138"/>
          <p14:tracePt t="42964" x="4648200" y="3168650"/>
          <p14:tracePt t="42972" x="4611688" y="3195638"/>
          <p14:tracePt t="42979" x="4565650" y="3224213"/>
          <p14:tracePt t="42986" x="4521200" y="3241675"/>
          <p14:tracePt t="42993" x="4492625" y="3260725"/>
          <p14:tracePt t="43000" x="4456113" y="3278188"/>
          <p14:tracePt t="43007" x="4438650" y="3297238"/>
          <p14:tracePt t="43013" x="4402138" y="3314700"/>
          <p14:tracePt t="43020" x="4375150" y="3314700"/>
          <p14:tracePt t="43027" x="4356100" y="3333750"/>
          <p14:tracePt t="43036" x="4329113" y="3341688"/>
          <p14:tracePt t="43043" x="4302125" y="3351213"/>
          <p14:tracePt t="43050" x="4292600" y="3360738"/>
          <p14:tracePt t="43056" x="4265613" y="3370263"/>
          <p14:tracePt t="43063" x="4229100" y="3378200"/>
          <p14:tracePt t="43070" x="4183063" y="3397250"/>
          <p14:tracePt t="43077" x="4137025" y="3414713"/>
          <p14:tracePt t="43084" x="4073525" y="3433763"/>
          <p14:tracePt t="43091" x="4017963" y="3451225"/>
          <p14:tracePt t="43099" x="3971925" y="3479800"/>
          <p14:tracePt t="43105" x="3935413" y="3479800"/>
          <p14:tracePt t="43112" x="3917950" y="3487738"/>
          <p14:tracePt t="43119" x="3898900" y="3487738"/>
          <p14:tracePt t="43125" x="3871913" y="3487738"/>
          <p14:tracePt t="43141" x="3854450" y="3487738"/>
          <p14:tracePt t="43161" x="3844925" y="3487738"/>
          <p14:tracePt t="43168" x="3835400" y="3487738"/>
          <p14:tracePt t="43183" x="3825875" y="3487738"/>
          <p14:tracePt t="43188" x="3817938" y="3487738"/>
          <p14:tracePt t="43209" x="3808413" y="3487738"/>
          <p14:tracePt t="43217" x="3798888" y="3487738"/>
          <p14:tracePt t="43224" x="3789363" y="3487738"/>
          <p14:tracePt t="43245" x="3781425" y="3487738"/>
          <p14:tracePt t="43252" x="3771900" y="3487738"/>
          <p14:tracePt t="43267" x="3762375" y="3487738"/>
          <p14:tracePt t="43274" x="3752850" y="3487738"/>
          <p14:tracePt t="43280" x="3744913" y="3497263"/>
          <p14:tracePt t="43285" x="3725863" y="3524250"/>
          <p14:tracePt t="43293" x="3698875" y="3543300"/>
          <p14:tracePt t="43300" x="3689350" y="3560763"/>
          <p14:tracePt t="43307" x="3671888" y="3589338"/>
          <p14:tracePt t="43315" x="3652838" y="3616325"/>
          <p14:tracePt t="43321" x="3643313" y="3625850"/>
          <p14:tracePt t="43329" x="3635375" y="3633788"/>
          <p14:tracePt t="43336" x="3635375" y="3643313"/>
          <p14:tracePt t="43357" x="3625850" y="3643313"/>
          <p14:tracePt t="43364" x="3625850" y="3652838"/>
          <p14:tracePt t="43371" x="3616325" y="3652838"/>
          <p14:tracePt t="43385" x="3616325" y="3662363"/>
          <p14:tracePt t="43399" x="3606800" y="3670300"/>
          <p14:tracePt t="43406" x="3598863" y="3679825"/>
          <p14:tracePt t="43419" x="3589338" y="3698875"/>
          <p14:tracePt t="43427" x="3589338" y="3706813"/>
          <p14:tracePt t="43435" x="3579813" y="3706813"/>
          <p14:tracePt t="43442" x="3570288" y="3716338"/>
          <p14:tracePt t="43449" x="3570288" y="3735388"/>
          <p14:tracePt t="43456" x="3562350" y="3735388"/>
          <p14:tracePt t="43462" x="3552825" y="3743325"/>
          <p14:tracePt t="43469" x="3552825" y="3752850"/>
          <p14:tracePt t="43477" x="3543300" y="3752850"/>
          <p14:tracePt t="43483" x="3533775" y="3762375"/>
          <p14:tracePt t="43489" x="3533775" y="3771900"/>
          <p14:tracePt t="43504" x="3525838" y="3771900"/>
          <p14:tracePt t="43510" x="3516313" y="3779838"/>
          <p14:tracePt t="43518" x="3516313" y="3789363"/>
          <p14:tracePt t="43539" x="3506788" y="3789363"/>
          <p14:tracePt t="43553" x="3497263" y="3798888"/>
          <p14:tracePt t="43567" x="3497263" y="3808413"/>
          <p14:tracePt t="44696" x="3506788" y="3808413"/>
          <p14:tracePt t="44718" x="3516313" y="3808413"/>
          <p14:tracePt t="44732" x="3525838" y="3808413"/>
          <p14:tracePt t="44746" x="3552825" y="3808413"/>
          <p14:tracePt t="44753" x="3570288" y="3816350"/>
          <p14:tracePt t="44760" x="3616325" y="3816350"/>
          <p14:tracePt t="44767" x="3643313" y="3816350"/>
          <p14:tracePt t="44774" x="3671888" y="3816350"/>
          <p14:tracePt t="44780" x="3708400" y="3816350"/>
          <p14:tracePt t="44786" x="3725863" y="3816350"/>
          <p14:tracePt t="44794" x="3752850" y="3816350"/>
          <p14:tracePt t="44800" x="3789363" y="3816350"/>
          <p14:tracePt t="44808" x="3808413" y="3816350"/>
          <p14:tracePt t="44816" x="3844925" y="3816350"/>
          <p14:tracePt t="44824" x="3862388" y="3816350"/>
          <p14:tracePt t="44829" x="3890963" y="3816350"/>
          <p14:tracePt t="44837" x="3917950" y="3825875"/>
          <p14:tracePt t="44844" x="3944938" y="3825875"/>
          <p14:tracePt t="44851" x="3971925" y="3825875"/>
          <p14:tracePt t="44857" x="3990975" y="3825875"/>
          <p14:tracePt t="44865" x="4017963" y="3835400"/>
          <p14:tracePt t="44871" x="4037013" y="3835400"/>
          <p14:tracePt t="44878" x="4054475" y="3835400"/>
          <p14:tracePt t="44885" x="4073525" y="3844925"/>
          <p14:tracePt t="44892" x="4083050" y="3852863"/>
          <p14:tracePt t="44900" x="4110038" y="3852863"/>
          <p14:tracePt t="44907" x="4119563" y="3862388"/>
          <p14:tracePt t="44921" x="4127500" y="3862388"/>
          <p14:tracePt t="44928" x="4137025" y="3862388"/>
          <p14:tracePt t="44941" x="4146550" y="3871913"/>
          <p14:tracePt t="44950" x="4156075" y="3871913"/>
          <p14:tracePt t="44969" x="4164013" y="3871913"/>
          <p14:tracePt t="44976" x="4183063" y="3871913"/>
          <p14:tracePt t="44984" x="4183063" y="3881438"/>
          <p14:tracePt t="44990" x="4192588" y="3881438"/>
          <p14:tracePt t="44998" x="4200525" y="3881438"/>
          <p14:tracePt t="45004" x="4210050" y="3881438"/>
          <p14:tracePt t="45012" x="4237038" y="3889375"/>
          <p14:tracePt t="45018" x="4246563" y="3898900"/>
          <p14:tracePt t="45026" x="4283075" y="3908425"/>
          <p14:tracePt t="45033" x="4329113" y="3908425"/>
          <p14:tracePt t="45039" x="4365625" y="3917950"/>
          <p14:tracePt t="45047" x="4392613" y="3927475"/>
          <p14:tracePt t="45054" x="4429125" y="3927475"/>
          <p14:tracePt t="45061" x="4456113" y="3935413"/>
          <p14:tracePt t="45068" x="4484688" y="3935413"/>
          <p14:tracePt t="45075" x="4511675" y="3935413"/>
          <p14:tracePt t="45083" x="4538663" y="3944938"/>
          <p14:tracePt t="45088" x="4565650" y="3944938"/>
          <p14:tracePt t="45095" x="4594225" y="3944938"/>
          <p14:tracePt t="45102" x="4611688" y="3944938"/>
          <p14:tracePt t="45110" x="4638675" y="3944938"/>
          <p14:tracePt t="45117" x="4657725" y="3944938"/>
          <p14:tracePt t="45124" x="4684713" y="3944938"/>
          <p14:tracePt t="45131" x="4703763" y="3944938"/>
          <p14:tracePt t="45138" x="4730750" y="3944938"/>
          <p14:tracePt t="45144" x="4757738" y="3944938"/>
          <p14:tracePt t="45151" x="4776788" y="3944938"/>
          <p14:tracePt t="45158" x="4794250" y="3954463"/>
          <p14:tracePt t="45166" x="4813300" y="3954463"/>
          <p14:tracePt t="45173" x="4830763" y="3954463"/>
          <p14:tracePt t="45179" x="4840288" y="3963988"/>
          <p14:tracePt t="45186" x="4857750" y="3963988"/>
          <p14:tracePt t="45194" x="4886325" y="3963988"/>
          <p14:tracePt t="45200" x="4895850" y="3963988"/>
          <p14:tracePt t="45208" x="4922838" y="3963988"/>
          <p14:tracePt t="45216" x="4932363" y="3963988"/>
          <p14:tracePt t="45222" x="4949825" y="3963988"/>
          <p14:tracePt t="45228" x="4968875" y="3963988"/>
          <p14:tracePt t="45236" x="4986338" y="3963988"/>
          <p14:tracePt t="45244" x="5005388" y="3971925"/>
          <p14:tracePt t="45250" x="5022850" y="3971925"/>
          <p14:tracePt t="45256" x="5041900" y="3981450"/>
          <p14:tracePt t="45264" x="5049838" y="3981450"/>
          <p14:tracePt t="45271" x="5068888" y="3981450"/>
          <p14:tracePt t="45277" x="5078413" y="3990975"/>
          <p14:tracePt t="45284" x="5086350" y="3990975"/>
          <p14:tracePt t="45292" x="5095875" y="3990975"/>
          <p14:tracePt t="45299" x="5105400" y="3990975"/>
          <p14:tracePt t="45305" x="5114925" y="3990975"/>
          <p14:tracePt t="45314" x="5122863" y="3990975"/>
          <p14:tracePt t="45327" x="5132388" y="3990975"/>
          <p14:tracePt t="45333" x="5141913" y="3990975"/>
          <p14:tracePt t="45355" x="5151438" y="3990975"/>
          <p14:tracePt t="45361" x="5159375" y="3990975"/>
          <p14:tracePt t="45376" x="5168900" y="3990975"/>
          <p14:tracePt t="45383" x="5178425" y="3990975"/>
          <p14:tracePt t="45404" x="5187950" y="3990975"/>
          <p14:tracePt t="45411" x="5195888" y="3990975"/>
          <p14:tracePt t="45417" x="5205413" y="3990975"/>
          <p14:tracePt t="45425" x="5214938" y="3990975"/>
          <p14:tracePt t="45433" x="5224463" y="3990975"/>
          <p14:tracePt t="45452" x="5232400" y="3990975"/>
          <p14:tracePt t="45460" x="5241925" y="3990975"/>
          <p14:tracePt t="45474" x="5251450" y="3990975"/>
          <p14:tracePt t="45481" x="5260975" y="3990975"/>
          <p14:tracePt t="45509" x="5268913" y="3990975"/>
          <p14:tracePt t="45523" x="5278438" y="3990975"/>
          <p14:tracePt t="45557" x="5287963" y="3990975"/>
          <p14:tracePt t="45592" x="5297488" y="3990975"/>
          <p14:tracePt t="46152" x="5297488" y="3981450"/>
          <p14:tracePt t="46369" x="5305425" y="3981450"/>
          <p14:tracePt t="46377" x="5314950" y="3981450"/>
          <p14:tracePt t="46390" x="5314950" y="3971925"/>
          <p14:tracePt t="46399" x="5324475" y="3971925"/>
          <p14:tracePt t="46405" x="5334000" y="3971925"/>
          <p14:tracePt t="46411" x="5341938" y="3971925"/>
          <p14:tracePt t="46418" x="5341938" y="3963988"/>
          <p14:tracePt t="46433" x="5351463" y="3963988"/>
          <p14:tracePt t="46439" x="5360988" y="3963988"/>
          <p14:tracePt t="46453" x="5370513" y="3963988"/>
          <p14:tracePt t="46460" x="5378450" y="3963988"/>
          <p14:tracePt t="46496" x="5387975" y="3963988"/>
          <p14:tracePt t="46509" x="5397500" y="3954463"/>
          <p14:tracePt t="46531" x="5397500" y="3944938"/>
          <p14:tracePt t="46545" x="5407025" y="3944938"/>
          <p14:tracePt t="46551" x="5407025" y="3935413"/>
          <p14:tracePt t="46558" x="5414963" y="3935413"/>
          <p14:tracePt t="46594" x="5424488" y="3935413"/>
          <p14:tracePt t="46608" x="5434013" y="3935413"/>
          <p14:tracePt t="46628" x="5434013" y="3927475"/>
          <p14:tracePt t="46635" x="5443538" y="3927475"/>
          <p14:tracePt t="46642" x="5451475" y="3927475"/>
          <p14:tracePt t="46656" x="5461000" y="3917950"/>
          <p14:tracePt t="46663" x="5470525" y="3917950"/>
          <p14:tracePt t="46677" x="5480050" y="3917950"/>
          <p14:tracePt t="46698" x="5487988" y="3917950"/>
          <p14:tracePt t="46720" x="5497513" y="3917950"/>
          <p14:tracePt t="46748" x="5507038" y="3917950"/>
          <p14:tracePt t="46776" x="5516563" y="3917950"/>
          <p14:tracePt t="47432" x="5451475" y="3927475"/>
          <p14:tracePt t="47439" x="5351463" y="3927475"/>
          <p14:tracePt t="47446" x="5260975" y="3944938"/>
          <p14:tracePt t="47453" x="5187950" y="3944938"/>
          <p14:tracePt t="47460" x="5095875" y="3954463"/>
          <p14:tracePt t="47468" x="5022850" y="3954463"/>
          <p14:tracePt t="47475" x="4932363" y="3971925"/>
          <p14:tracePt t="47482" x="4857750" y="3971925"/>
          <p14:tracePt t="47489" x="4784725" y="3971925"/>
          <p14:tracePt t="47496" x="4711700" y="3963988"/>
          <p14:tracePt t="47503" x="4648200" y="3954463"/>
          <p14:tracePt t="47511" x="4584700" y="3944938"/>
          <p14:tracePt t="47517" x="4548188" y="3935413"/>
          <p14:tracePt t="47525" x="4521200" y="3935413"/>
          <p14:tracePt t="47532" x="4492625" y="3927475"/>
          <p14:tracePt t="47538" x="4465638" y="3917950"/>
          <p14:tracePt t="47545" x="4429125" y="3917950"/>
          <p14:tracePt t="47552" x="4392613" y="3917950"/>
          <p14:tracePt t="47558" x="4365625" y="3917950"/>
          <p14:tracePt t="47566" x="4329113" y="3917950"/>
          <p14:tracePt t="47574" x="4310063" y="3917950"/>
          <p14:tracePt t="47579" x="4265613" y="3917950"/>
          <p14:tracePt t="47588" x="4237038" y="3917950"/>
          <p14:tracePt t="47595" x="4200525" y="3917950"/>
          <p14:tracePt t="47601" x="4183063" y="3917950"/>
          <p14:tracePt t="47608" x="4156075" y="3927475"/>
          <p14:tracePt t="47615" x="4137025" y="3927475"/>
          <p14:tracePt t="47622" x="4119563" y="3927475"/>
          <p14:tracePt t="47629" x="4100513" y="3927475"/>
          <p14:tracePt t="47636" x="4083050" y="3927475"/>
          <p14:tracePt t="47643" x="4073525" y="3927475"/>
          <p14:tracePt t="47650" x="4064000" y="3927475"/>
          <p14:tracePt t="47657" x="4054475" y="3927475"/>
          <p14:tracePt t="47666" x="4044950" y="3927475"/>
          <p14:tracePt t="47670" x="4037013" y="3927475"/>
          <p14:tracePt t="47678" x="4027488" y="3927475"/>
          <p14:tracePt t="47685" x="4017963" y="3927475"/>
          <p14:tracePt t="47693" x="4000500" y="3927475"/>
          <p14:tracePt t="47699" x="3990975" y="3927475"/>
          <p14:tracePt t="47707" x="3981450" y="3927475"/>
          <p14:tracePt t="47714" x="3971925" y="3927475"/>
          <p14:tracePt t="47720" x="3954463" y="3927475"/>
          <p14:tracePt t="47727" x="3944938" y="3935413"/>
          <p14:tracePt t="47734" x="3927475" y="3944938"/>
          <p14:tracePt t="47741" x="3908425" y="3954463"/>
          <p14:tracePt t="47749" x="3881438" y="3963988"/>
          <p14:tracePt t="47756" x="3854450" y="3963988"/>
          <p14:tracePt t="47762" x="3835400" y="3981450"/>
          <p14:tracePt t="47768" x="3808413" y="3990975"/>
          <p14:tracePt t="47777" x="3771900" y="4008438"/>
          <p14:tracePt t="47783" x="3744913" y="4027488"/>
          <p14:tracePt t="47790" x="3716338" y="4044950"/>
          <p14:tracePt t="47799" x="3689350" y="4054475"/>
          <p14:tracePt t="47804" x="3662363" y="4054475"/>
          <p14:tracePt t="47811" x="3643313" y="4064000"/>
          <p14:tracePt t="47817" x="3625850" y="4073525"/>
          <p14:tracePt t="47825" x="3606800" y="4073525"/>
          <p14:tracePt t="47838" x="3598863" y="4073525"/>
          <p14:tracePt t="47847" x="3589338" y="4073525"/>
          <p14:tracePt t="47854" x="3579813" y="4073525"/>
          <p14:tracePt t="47860" x="3570288" y="4073525"/>
          <p14:tracePt t="47874" x="3562350" y="4073525"/>
          <p14:tracePt t="47883" x="3552825" y="4073525"/>
          <p14:tracePt t="50543" x="3589338" y="4064000"/>
          <p14:tracePt t="50549" x="3689350" y="4054475"/>
          <p14:tracePt t="50557" x="3798888" y="4037013"/>
          <p14:tracePt t="50564" x="3917950" y="4037013"/>
          <p14:tracePt t="50571" x="4037013" y="4037013"/>
          <p14:tracePt t="50578" x="4137025" y="4037013"/>
          <p14:tracePt t="50585" x="4210050" y="4054475"/>
          <p14:tracePt t="50592" x="4283075" y="4054475"/>
          <p14:tracePt t="50599" x="4346575" y="4064000"/>
          <p14:tracePt t="50606" x="4438650" y="4081463"/>
          <p14:tracePt t="50615" x="4511675" y="4081463"/>
          <p14:tracePt t="50620" x="4584700" y="4081463"/>
          <p14:tracePt t="50627" x="4675188" y="4081463"/>
          <p14:tracePt t="50634" x="4730750" y="4081463"/>
          <p14:tracePt t="50642" x="4794250" y="4081463"/>
          <p14:tracePt t="50648" x="4830763" y="4081463"/>
          <p14:tracePt t="50656" x="4867275" y="4081463"/>
          <p14:tracePt t="50665" x="4903788" y="4081463"/>
          <p14:tracePt t="50670" x="4932363" y="4081463"/>
          <p14:tracePt t="50677" x="4968875" y="4081463"/>
          <p14:tracePt t="50684" x="5005388" y="4081463"/>
          <p14:tracePt t="50691" x="5013325" y="4073525"/>
          <p14:tracePt t="50698" x="5041900" y="4073525"/>
          <p14:tracePt t="50705" x="5059363" y="4064000"/>
          <p14:tracePt t="50712" x="5086350" y="4054475"/>
          <p14:tracePt t="50717" x="5114925" y="4044950"/>
          <p14:tracePt t="50725" x="5132388" y="4044950"/>
          <p14:tracePt t="50732" x="5151438" y="4044950"/>
          <p14:tracePt t="50739" x="5168900" y="4037013"/>
          <p14:tracePt t="50748" x="5187950" y="4037013"/>
          <p14:tracePt t="50754" x="5195888" y="4037013"/>
          <p14:tracePt t="50767" x="5195888" y="4027488"/>
          <p14:tracePt t="50775" x="5205413" y="4027488"/>
          <p14:tracePt t="50788" x="5214938" y="4027488"/>
          <p14:tracePt t="50809" x="5214938" y="4017963"/>
          <p14:tracePt t="50823" x="5224463" y="4017963"/>
          <p14:tracePt t="50844" x="5232400" y="4017963"/>
          <p14:tracePt t="51784" x="5251450" y="4017963"/>
          <p14:tracePt t="51791" x="5297488" y="4017963"/>
          <p14:tracePt t="51798" x="5324475" y="4017963"/>
          <p14:tracePt t="51806" x="5360988" y="4017963"/>
          <p14:tracePt t="51814" x="5397500" y="4017963"/>
          <p14:tracePt t="51819" x="5424488" y="4017963"/>
          <p14:tracePt t="51826" x="5451475" y="4017963"/>
          <p14:tracePt t="51832" x="5470525" y="4017963"/>
          <p14:tracePt t="51841" x="5507038" y="4017963"/>
          <p14:tracePt t="51848" x="5524500" y="4017963"/>
          <p14:tracePt t="51855" x="5561013" y="4017963"/>
          <p14:tracePt t="51862" x="5589588" y="4008438"/>
          <p14:tracePt t="51868" x="5634038" y="4000500"/>
          <p14:tracePt t="51876" x="5670550" y="3981450"/>
          <p14:tracePt t="51882" x="5726113" y="3954463"/>
          <p14:tracePt t="51889" x="5781675" y="3935413"/>
          <p14:tracePt t="51898" x="5826125" y="3908425"/>
          <p14:tracePt t="51904" x="5862638" y="3898900"/>
          <p14:tracePt t="51910" x="5891213" y="3889375"/>
          <p14:tracePt t="51916" x="5899150" y="3889375"/>
          <p14:tracePt t="51924" x="5918200" y="3881438"/>
          <p14:tracePt t="51931" x="5927725" y="3881438"/>
          <p14:tracePt t="51960" x="5935663" y="3881438"/>
          <p14:tracePt t="52119" x="5927725" y="3881438"/>
          <p14:tracePt t="52141" x="5918200" y="3881438"/>
          <p14:tracePt t="52155" x="5891213" y="3898900"/>
          <p14:tracePt t="52162" x="5881688" y="3898900"/>
          <p14:tracePt t="52168" x="5845175" y="3917950"/>
          <p14:tracePt t="52176" x="5818188" y="3927475"/>
          <p14:tracePt t="52183" x="5772150" y="3944938"/>
          <p14:tracePt t="52190" x="5708650" y="3963988"/>
          <p14:tracePt t="52198" x="5616575" y="3981450"/>
          <p14:tracePt t="52204" x="5516563" y="3990975"/>
          <p14:tracePt t="52211" x="5387975" y="4000500"/>
          <p14:tracePt t="52218" x="5268913" y="4000500"/>
          <p14:tracePt t="52225" x="5151438" y="4000500"/>
          <p14:tracePt t="52231" x="5049838" y="4000500"/>
          <p14:tracePt t="52239" x="4922838" y="4000500"/>
          <p14:tracePt t="52247" x="4803775" y="4000500"/>
          <p14:tracePt t="52253" x="4675188" y="4000500"/>
          <p14:tracePt t="52260" x="4538663" y="4000500"/>
          <p14:tracePt t="52267" x="4411663" y="3990975"/>
          <p14:tracePt t="52274" x="4302125" y="3971925"/>
          <p14:tracePt t="52281" x="4173538" y="3954463"/>
          <p14:tracePt t="52288" x="4037013" y="3935413"/>
          <p14:tracePt t="52298" x="3908425" y="3935413"/>
          <p14:tracePt t="52302" x="3781425" y="3944938"/>
          <p14:tracePt t="52309" x="3662363" y="3963988"/>
          <p14:tracePt t="52316" x="3552825" y="3990975"/>
          <p14:tracePt t="52323" x="3452813" y="4008438"/>
          <p14:tracePt t="52330" x="3343275" y="4064000"/>
          <p14:tracePt t="52338" x="3251200" y="4110038"/>
          <p14:tracePt t="52344" x="3168650" y="4154488"/>
          <p14:tracePt t="52351" x="3105150" y="4183063"/>
          <p14:tracePt t="52358" x="3059113" y="4200525"/>
          <p14:tracePt t="52366" x="3005138" y="4227513"/>
          <p14:tracePt t="52373" x="2968625" y="4246563"/>
          <p14:tracePt t="52380" x="2949575" y="4246563"/>
          <p14:tracePt t="52387" x="2922588" y="4246563"/>
          <p14:tracePt t="52393" x="2913063" y="4246563"/>
          <p14:tracePt t="52400" x="2895600" y="4246563"/>
          <p14:tracePt t="52407" x="2876550" y="4246563"/>
          <p14:tracePt t="52414" x="2867025" y="4237038"/>
          <p14:tracePt t="52421" x="2859088" y="4227513"/>
          <p14:tracePt t="52428" x="2849563" y="4227513"/>
          <p14:tracePt t="52442" x="2849563" y="4219575"/>
          <p14:tracePt t="52449" x="2840038" y="4219575"/>
          <p14:tracePt t="52456" x="2840038" y="4210050"/>
          <p14:tracePt t="52464" x="2830513" y="4210050"/>
          <p14:tracePt t="52491" x="2822575" y="4210050"/>
          <p14:tracePt t="52505" x="2822575" y="4200525"/>
          <p14:tracePt t="52533" x="2849563" y="4200525"/>
          <p14:tracePt t="52540" x="2876550" y="4200525"/>
          <p14:tracePt t="52547" x="2922588" y="4200525"/>
          <p14:tracePt t="52554" x="2995613" y="4200525"/>
          <p14:tracePt t="52561" x="3095625" y="4191000"/>
          <p14:tracePt t="52567" x="3205163" y="4191000"/>
          <p14:tracePt t="52575" x="3314700" y="4191000"/>
          <p14:tracePt t="52581" x="3452813" y="4191000"/>
          <p14:tracePt t="52588" x="3598863" y="4191000"/>
          <p14:tracePt t="52597" x="3708400" y="4200525"/>
          <p14:tracePt t="52603" x="3817938" y="4210050"/>
          <p14:tracePt t="52610" x="3917950" y="4237038"/>
          <p14:tracePt t="52616" x="4037013" y="4246563"/>
          <p14:tracePt t="52624" x="4156075" y="4283075"/>
          <p14:tracePt t="52632" x="4302125" y="4310063"/>
          <p14:tracePt t="52638" x="4438650" y="4346575"/>
          <p14:tracePt t="52647" x="4584700" y="4383088"/>
          <p14:tracePt t="52652" x="4721225" y="4419600"/>
          <p14:tracePt t="52659" x="4840288" y="4456113"/>
          <p14:tracePt t="52666" x="4940300" y="4475163"/>
          <p14:tracePt t="52673" x="5022850" y="4492625"/>
          <p14:tracePt t="52680" x="5095875" y="4511675"/>
          <p14:tracePt t="52687" x="5141913" y="4511675"/>
          <p14:tracePt t="52694" x="5205413" y="4511675"/>
          <p14:tracePt t="52701" x="5251450" y="4502150"/>
          <p14:tracePt t="52708" x="5297488" y="4492625"/>
          <p14:tracePt t="52715" x="5351463" y="4475163"/>
          <p14:tracePt t="52722" x="5397500" y="4438650"/>
          <p14:tracePt t="52728" x="5451475" y="4419600"/>
          <p14:tracePt t="52737" x="5497513" y="4402138"/>
          <p14:tracePt t="52744" x="5553075" y="4383088"/>
          <p14:tracePt t="52750" x="5597525" y="4365625"/>
          <p14:tracePt t="52757" x="5643563" y="4337050"/>
          <p14:tracePt t="52764" x="5699125" y="4329113"/>
          <p14:tracePt t="52772" x="5735638" y="4310063"/>
          <p14:tracePt t="52778" x="5772150" y="4292600"/>
          <p14:tracePt t="52785" x="5808663" y="4273550"/>
          <p14:tracePt t="52792" x="5826125" y="4264025"/>
          <p14:tracePt t="52800" x="5854700" y="4256088"/>
          <p14:tracePt t="52806" x="5881688" y="4237038"/>
          <p14:tracePt t="52814" x="5899150" y="4227513"/>
          <p14:tracePt t="52820" x="5927725" y="4219575"/>
          <p14:tracePt t="52827" x="5935663" y="4210050"/>
          <p14:tracePt t="52834" x="5964238" y="4200525"/>
          <p14:tracePt t="52842" x="5981700" y="4191000"/>
          <p14:tracePt t="52850" x="5991225" y="4183063"/>
          <p14:tracePt t="52856" x="5991225" y="4173538"/>
          <p14:tracePt t="52864" x="6000750" y="4173538"/>
          <p14:tracePt t="52876" x="6008688" y="4173538"/>
          <p14:tracePt t="52890" x="6008688" y="4164013"/>
          <p14:tracePt t="52905" x="6008688" y="4154488"/>
          <p14:tracePt t="52974" x="6008688" y="4146550"/>
          <p14:tracePt t="52980" x="6008688" y="4137025"/>
          <p14:tracePt t="52995" x="6008688" y="4117975"/>
          <p14:tracePt t="53003" x="6008688" y="4110038"/>
          <p14:tracePt t="53009" x="6000750" y="4100513"/>
          <p14:tracePt t="53016" x="5991225" y="4081463"/>
          <p14:tracePt t="53024" x="5981700" y="4073525"/>
          <p14:tracePt t="53030" x="5972175" y="4064000"/>
          <p14:tracePt t="53038" x="5964238" y="4044950"/>
          <p14:tracePt t="53045" x="5954713" y="4037013"/>
          <p14:tracePt t="53052" x="5945188" y="4027488"/>
          <p14:tracePt t="53058" x="5945188" y="4008438"/>
          <p14:tracePt t="53066" x="5935663" y="4008438"/>
          <p14:tracePt t="53072" x="5927725" y="3990975"/>
          <p14:tracePt t="53081" x="5927725" y="3981450"/>
          <p14:tracePt t="53094" x="5927725" y="3971925"/>
          <p14:tracePt t="53099" x="5918200" y="3963988"/>
          <p14:tracePt t="53120" x="5908675" y="3954463"/>
          <p14:tracePt t="53142" x="5908675" y="3944938"/>
          <p14:tracePt t="53171" x="5908675" y="3935413"/>
          <p14:tracePt t="53184" x="5908675" y="3927475"/>
          <p14:tracePt t="53506" x="5899150" y="3927475"/>
          <p14:tracePt t="53519" x="5891213" y="3927475"/>
          <p14:tracePt t="53534" x="5881688" y="3927475"/>
          <p14:tracePt t="53542" x="5872163" y="3927475"/>
          <p14:tracePt t="53548" x="5845175" y="3927475"/>
          <p14:tracePt t="53556" x="5808663" y="3927475"/>
          <p14:tracePt t="53564" x="5789613" y="3927475"/>
          <p14:tracePt t="53568" x="5753100" y="3935413"/>
          <p14:tracePt t="53577" x="5716588" y="3944938"/>
          <p14:tracePt t="53582" x="5699125" y="3954463"/>
          <p14:tracePt t="53590" x="5662613" y="3963988"/>
          <p14:tracePt t="53597" x="5626100" y="3971925"/>
          <p14:tracePt t="53604" x="5607050" y="3971925"/>
          <p14:tracePt t="53611" x="5570538" y="3981450"/>
          <p14:tracePt t="53617" x="5534025" y="3990975"/>
          <p14:tracePt t="53625" x="5516563" y="3990975"/>
          <p14:tracePt t="53632" x="5480050" y="3990975"/>
          <p14:tracePt t="53639" x="5443538" y="4000500"/>
          <p14:tracePt t="53647" x="5424488" y="4008438"/>
          <p14:tracePt t="53654" x="5397500" y="4008438"/>
          <p14:tracePt t="53660" x="5370513" y="4017963"/>
          <p14:tracePt t="53667" x="5341938" y="4017963"/>
          <p14:tracePt t="53675" x="5324475" y="4017963"/>
          <p14:tracePt t="53681" x="5314950" y="4017963"/>
          <p14:tracePt t="53688" x="5297488" y="4017963"/>
          <p14:tracePt t="53703" x="5287963" y="4017963"/>
          <p14:tracePt t="53708" x="5278438" y="4017963"/>
          <p14:tracePt t="53737" x="5268913" y="4017963"/>
          <p14:tracePt t="53745" x="5260975" y="4017963"/>
          <p14:tracePt t="53778" x="5251450" y="4017963"/>
          <p14:tracePt t="53794" x="5241925" y="4017963"/>
          <p14:tracePt t="58658" x="5214938" y="4044950"/>
          <p14:tracePt t="58664" x="5168900" y="4073525"/>
          <p14:tracePt t="58673" x="5114925" y="4117975"/>
          <p14:tracePt t="58679" x="5059363" y="4154488"/>
          <p14:tracePt t="58687" x="5005388" y="4191000"/>
          <p14:tracePt t="58693" x="4968875" y="4219575"/>
          <p14:tracePt t="58700" x="4949825" y="4227513"/>
          <p14:tracePt t="58707" x="4932363" y="4237038"/>
          <p14:tracePt t="58713" x="4913313" y="4246563"/>
          <p14:tracePt t="58721" x="4903788" y="4256088"/>
          <p14:tracePt t="58729" x="4895850" y="4256088"/>
          <p14:tracePt t="58735" x="4886325" y="4264025"/>
          <p14:tracePt t="58762" x="4876800" y="4264025"/>
          <p14:tracePt t="58784" x="4867275" y="4264025"/>
          <p14:tracePt t="66591" x="5005388" y="4173538"/>
          <p14:tracePt t="66599" x="5268913" y="4027488"/>
          <p14:tracePt t="66606" x="5516563" y="3908425"/>
          <p14:tracePt t="66611" x="5745163" y="3881438"/>
          <p14:tracePt t="66618" x="5935663" y="3871913"/>
          <p14:tracePt t="66627" x="6091238" y="3871913"/>
          <p14:tracePt t="66632" x="6292850" y="3871913"/>
          <p14:tracePt t="66639" x="6521450" y="3889375"/>
          <p14:tracePt t="66646" x="6731000" y="3908425"/>
          <p14:tracePt t="66653" x="6967538" y="3954463"/>
          <p14:tracePt t="66660" x="7186613" y="3981450"/>
          <p14:tracePt t="66667" x="7424738" y="4027488"/>
          <p14:tracePt t="66676" x="7626350" y="4073525"/>
          <p14:tracePt t="66681" x="7816850" y="4100513"/>
          <p14:tracePt t="66688" x="8018463" y="4127500"/>
          <p14:tracePt t="66696" x="8210550" y="4137025"/>
          <p14:tracePt t="66704" x="8393113" y="4154488"/>
          <p14:tracePt t="66709" x="8585200" y="4164013"/>
          <p14:tracePt t="66717" x="8712200" y="4183063"/>
          <p14:tracePt t="66726" x="8831263" y="4183063"/>
          <p14:tracePt t="66731" x="8931275" y="4191000"/>
          <p14:tracePt t="66737" x="9013825" y="4200525"/>
          <p14:tracePt t="66745" x="9086850" y="4210050"/>
          <p14:tracePt t="66751" x="9159875" y="4210050"/>
          <p14:tracePt t="66759" x="9205913" y="4210050"/>
          <p14:tracePt t="66765" x="9242425" y="4210050"/>
          <p14:tracePt t="66772" x="9278938" y="4210050"/>
          <p14:tracePt t="66779" x="9315450" y="4200525"/>
          <p14:tracePt t="66787" x="9351963" y="4191000"/>
          <p14:tracePt t="66794" x="9398000" y="4183063"/>
          <p14:tracePt t="66800" x="9451975" y="4164013"/>
          <p14:tracePt t="66809" x="9498013" y="4146550"/>
          <p14:tracePt t="66815" x="9551988" y="4100513"/>
          <p14:tracePt t="66822" x="9598025" y="4081463"/>
          <p14:tracePt t="66828" x="9625013" y="4064000"/>
          <p14:tracePt t="66836" x="9644063" y="4064000"/>
          <p14:tracePt t="67339" x="9625013" y="4064000"/>
          <p14:tracePt t="67346" x="9588500" y="4081463"/>
          <p14:tracePt t="67353" x="9551988" y="4100513"/>
          <p14:tracePt t="67360" x="9498013" y="4127500"/>
          <p14:tracePt t="67367" x="9461500" y="4146550"/>
          <p14:tracePt t="67375" x="9424988" y="4164013"/>
          <p14:tracePt t="67383" x="9388475" y="4183063"/>
          <p14:tracePt t="67389" x="9361488" y="4183063"/>
          <p14:tracePt t="67395" x="9332913" y="4191000"/>
          <p14:tracePt t="67404" x="9305925" y="4210050"/>
          <p14:tracePt t="67409" x="9288463" y="4219575"/>
          <p14:tracePt t="67416" x="9269413" y="4219575"/>
          <p14:tracePt t="67423" x="9259888" y="4227513"/>
          <p14:tracePt t="67430" x="9242425" y="4227513"/>
          <p14:tracePt t="67437" x="9232900" y="4237038"/>
          <p14:tracePt t="67444" x="9223375" y="4237038"/>
          <p14:tracePt t="67451" x="9215438" y="4237038"/>
          <p14:tracePt t="67465" x="9205913" y="4237038"/>
          <p14:tracePt t="67472" x="9196388" y="4237038"/>
          <p14:tracePt t="67493" x="9186863" y="4237038"/>
          <p14:tracePt t="67501" x="9178925" y="4237038"/>
          <p14:tracePt t="67509" x="9169400" y="4237038"/>
          <p14:tracePt t="67522" x="9159875" y="4237038"/>
          <p14:tracePt t="67527" x="9150350" y="4237038"/>
          <p14:tracePt t="67536" x="9150350" y="4246563"/>
          <p14:tracePt t="67548" x="9142413" y="4246563"/>
          <p14:tracePt t="67564" x="9132888" y="4246563"/>
          <p14:tracePt t="67592" x="9123363" y="4246563"/>
          <p14:tracePt t="67598" x="9123363" y="4256088"/>
          <p14:tracePt t="67612" x="9113838" y="4256088"/>
          <p14:tracePt t="67781" x="9123363" y="4256088"/>
          <p14:tracePt t="67801" x="9132888" y="4264025"/>
          <p14:tracePt t="67808" x="9142413" y="4264025"/>
          <p14:tracePt t="67815" x="9142413" y="4273550"/>
          <p14:tracePt t="67823" x="9150350" y="4273550"/>
          <p14:tracePt t="67828" x="9169400" y="4273550"/>
          <p14:tracePt t="67843" x="9178925" y="4273550"/>
          <p14:tracePt t="67850" x="9186863" y="4273550"/>
          <p14:tracePt t="67859" x="9205913" y="4273550"/>
          <p14:tracePt t="67865" x="9223375" y="4273550"/>
          <p14:tracePt t="67870" x="9242425" y="4273550"/>
          <p14:tracePt t="67879" x="9269413" y="4273550"/>
          <p14:tracePt t="67886" x="9288463" y="4264025"/>
          <p14:tracePt t="67892" x="9315450" y="4256088"/>
          <p14:tracePt t="67899" x="9332913" y="4246563"/>
          <p14:tracePt t="67907" x="9342438" y="4237038"/>
          <p14:tracePt t="67914" x="9361488" y="4237038"/>
          <p14:tracePt t="67920" x="9369425" y="4227513"/>
          <p14:tracePt t="67926" x="9369425" y="4219575"/>
          <p14:tracePt t="67935" x="9378950" y="4219575"/>
          <p14:tracePt t="67942" x="9388475" y="4210050"/>
          <p14:tracePt t="67947" x="9398000" y="4210050"/>
          <p14:tracePt t="67968" x="9398000" y="4200525"/>
          <p14:tracePt t="67977" x="9405938" y="4200525"/>
          <p14:tracePt t="67992" x="9415463" y="4191000"/>
          <p14:tracePt t="68018" x="9415463" y="4183063"/>
          <p14:tracePt t="68026" x="9415463" y="4173538"/>
          <p14:tracePt t="68040" x="9415463" y="4164013"/>
          <p14:tracePt t="68046" x="9415463" y="4154488"/>
          <p14:tracePt t="68060" x="9415463" y="4146550"/>
          <p14:tracePt t="68067" x="9415463" y="4127500"/>
          <p14:tracePt t="68082" x="9405938" y="4117975"/>
          <p14:tracePt t="68088" x="9405938" y="4110038"/>
          <p14:tracePt t="68096" x="9398000" y="4110038"/>
          <p14:tracePt t="68109" x="9398000" y="4100513"/>
          <p14:tracePt t="68124" x="9398000" y="4090988"/>
          <p14:tracePt t="68151" x="9398000" y="4081463"/>
          <p14:tracePt t="68172" x="9398000" y="4073525"/>
          <p14:tracePt t="68200" x="9388475" y="4064000"/>
          <p14:tracePt t="68214" x="9378950" y="4064000"/>
          <p14:tracePt t="68221" x="9378950" y="4054475"/>
          <p14:tracePt t="68248" x="9369425" y="4054475"/>
          <p14:tracePt t="68257" x="9369425" y="4044950"/>
          <p14:tracePt t="68263" x="9361488" y="4044950"/>
          <p14:tracePt t="68270" x="9361488" y="4037013"/>
          <p14:tracePt t="68313" x="9361488" y="4027488"/>
          <p14:tracePt t="68318" x="9351963" y="4027488"/>
          <p14:tracePt t="68340" x="9342438" y="4027488"/>
          <p14:tracePt t="68354" x="9332913" y="4027488"/>
          <p14:tracePt t="68360" x="9324975" y="4027488"/>
          <p14:tracePt t="68368" x="9315450" y="4027488"/>
          <p14:tracePt t="68375" x="9296400" y="4027488"/>
          <p14:tracePt t="68382" x="9288463" y="4037013"/>
          <p14:tracePt t="68390" x="9269413" y="4037013"/>
          <p14:tracePt t="68396" x="9259888" y="4044950"/>
          <p14:tracePt t="68403" x="9242425" y="4044950"/>
          <p14:tracePt t="68410" x="9223375" y="4044950"/>
          <p14:tracePt t="68417" x="9215438" y="4054475"/>
          <p14:tracePt t="68424" x="9196388" y="4054475"/>
          <p14:tracePt t="68430" x="9186863" y="4054475"/>
          <p14:tracePt t="68437" x="9169400" y="4054475"/>
          <p14:tracePt t="68444" x="9159875" y="4054475"/>
          <p14:tracePt t="68451" x="9150350" y="4064000"/>
          <p14:tracePt t="68457" x="9132888" y="4064000"/>
          <p14:tracePt t="68464" x="9132888" y="4073525"/>
          <p14:tracePt t="68472" x="9113838" y="4081463"/>
          <p14:tracePt t="68479" x="9105900" y="4081463"/>
          <p14:tracePt t="68487" x="9096375" y="4081463"/>
          <p14:tracePt t="68494" x="9086850" y="4090988"/>
          <p14:tracePt t="68508" x="9077325" y="4100513"/>
          <p14:tracePt t="68522" x="9069388" y="4100513"/>
          <p14:tracePt t="68550" x="9059863" y="4100513"/>
          <p14:tracePt t="68564" x="9050338" y="4100513"/>
          <p14:tracePt t="68641" x="9040813" y="4110038"/>
          <p14:tracePt t="68655" x="9032875" y="4117975"/>
          <p14:tracePt t="68669" x="9032875" y="4127500"/>
          <p14:tracePt t="68676" x="9032875" y="4137025"/>
          <p14:tracePt t="68691" x="9032875" y="4146550"/>
          <p14:tracePt t="68697" x="9032875" y="4164013"/>
          <p14:tracePt t="68711" x="9032875" y="4173538"/>
          <p14:tracePt t="68717" x="9032875" y="4183063"/>
          <p14:tracePt t="68725" x="9032875" y="4191000"/>
          <p14:tracePt t="68732" x="9032875" y="4200525"/>
          <p14:tracePt t="68747" x="9032875" y="4210050"/>
          <p14:tracePt t="68754" x="9032875" y="4219575"/>
          <p14:tracePt t="68768" x="9032875" y="4227513"/>
          <p14:tracePt t="68781" x="9032875" y="4237038"/>
          <p14:tracePt t="68803" x="9032875" y="4246563"/>
          <p14:tracePt t="68837" x="9032875" y="4256088"/>
          <p14:tracePt t="68850" x="9032875" y="4264025"/>
          <p14:tracePt t="68893" x="9032875" y="4273550"/>
          <p14:tracePt t="68907" x="9032875" y="4283075"/>
          <p14:tracePt t="68927" x="9032875" y="4292600"/>
          <p14:tracePt t="68935" x="9032875" y="4300538"/>
          <p14:tracePt t="68948" x="9032875" y="4310063"/>
          <p14:tracePt t="68956" x="9032875" y="4319588"/>
          <p14:tracePt t="68977" x="9032875" y="4329113"/>
          <p14:tracePt t="68984" x="9032875" y="4337050"/>
          <p14:tracePt t="68998" x="9032875" y="4356100"/>
          <p14:tracePt t="69005" x="9040813" y="4365625"/>
          <p14:tracePt t="69018" x="9040813" y="4383088"/>
          <p14:tracePt t="69034" x="9040813" y="4402138"/>
          <p14:tracePt t="69039" x="9050338" y="4419600"/>
          <p14:tracePt t="69054" x="9050338" y="4429125"/>
          <p14:tracePt t="69060" x="9050338" y="4438650"/>
          <p14:tracePt t="69068" x="9050338" y="4446588"/>
          <p14:tracePt t="69083" x="9059863" y="4456113"/>
          <p14:tracePt t="69097" x="9059863" y="4465638"/>
          <p14:tracePt t="69110" x="9059863" y="4475163"/>
          <p14:tracePt t="69145" x="9059863" y="4483100"/>
          <p14:tracePt t="74276" x="9086850" y="4483100"/>
          <p14:tracePt t="74281" x="9113838" y="4483100"/>
          <p14:tracePt t="74288" x="9150350" y="4483100"/>
          <p14:tracePt t="74295" x="9186863" y="4483100"/>
          <p14:tracePt t="74303" x="9215438" y="4483100"/>
          <p14:tracePt t="74310" x="9251950" y="4483100"/>
          <p14:tracePt t="74317" x="9288463" y="4483100"/>
          <p14:tracePt t="74324" x="9305925" y="4483100"/>
          <p14:tracePt t="74331" x="9332913" y="4475163"/>
          <p14:tracePt t="74338" x="9351963" y="4475163"/>
          <p14:tracePt t="74345" x="9369425" y="4465638"/>
          <p14:tracePt t="74353" x="9388475" y="4465638"/>
          <p14:tracePt t="74359" x="9405938" y="4465638"/>
          <p14:tracePt t="74366" x="9424988" y="4465638"/>
          <p14:tracePt t="74373" x="9442450" y="4465638"/>
          <p14:tracePt t="74379" x="9461500" y="4456113"/>
          <p14:tracePt t="74387" x="9488488" y="4446588"/>
          <p14:tracePt t="74394" x="9498013" y="4438650"/>
          <p14:tracePt t="74400" x="9525000" y="4429125"/>
          <p14:tracePt t="74409" x="9544050" y="4429125"/>
          <p14:tracePt t="74415" x="9561513" y="4419600"/>
          <p14:tracePt t="74423" x="9588500" y="4419600"/>
          <p14:tracePt t="74428" x="9598025" y="4419600"/>
          <p14:tracePt t="74436" x="9625013" y="4419600"/>
          <p14:tracePt t="74443" x="9644063" y="4419600"/>
          <p14:tracePt t="74449" x="9661525" y="4419600"/>
          <p14:tracePt t="74457" x="9680575" y="4419600"/>
          <p14:tracePt t="74464" x="9707563" y="4419600"/>
          <p14:tracePt t="74471" x="9726613" y="4419600"/>
          <p14:tracePt t="74477" x="9734550" y="4419600"/>
          <p14:tracePt t="74484" x="9763125" y="4419600"/>
          <p14:tracePt t="74491" x="9772650" y="4410075"/>
          <p14:tracePt t="74498" x="9799638" y="4410075"/>
          <p14:tracePt t="74507" x="9817100" y="4410075"/>
          <p14:tracePt t="74513" x="9836150" y="4402138"/>
          <p14:tracePt t="74521" x="9853613" y="4392613"/>
          <p14:tracePt t="74527" x="9872663" y="4383088"/>
          <p14:tracePt t="74534" x="9890125" y="4373563"/>
          <p14:tracePt t="74540" x="9909175" y="4373563"/>
          <p14:tracePt t="74548" x="9918700" y="4365625"/>
          <p14:tracePt t="74556" x="9936163" y="4346575"/>
          <p14:tracePt t="74561" x="9955213" y="4337050"/>
          <p14:tracePt t="74568" x="9963150" y="4329113"/>
          <p14:tracePt t="74575" x="9982200" y="4310063"/>
          <p14:tracePt t="74582" x="9999663" y="4292600"/>
          <p14:tracePt t="74590" x="10009188" y="4283075"/>
          <p14:tracePt t="74595" x="10009188" y="4264025"/>
          <p14:tracePt t="74604" x="10028238" y="4246563"/>
          <p14:tracePt t="74611" x="10036175" y="4237038"/>
          <p14:tracePt t="74618" x="10045700" y="4219575"/>
          <p14:tracePt t="74625" x="10045700" y="4200525"/>
          <p14:tracePt t="74632" x="10055225" y="4191000"/>
          <p14:tracePt t="74639" x="10064750" y="4173538"/>
          <p14:tracePt t="74646" x="10072688" y="4154488"/>
          <p14:tracePt t="74653" x="10072688" y="4137025"/>
          <p14:tracePt t="74659" x="10072688" y="4117975"/>
          <p14:tracePt t="74667" x="10072688" y="4110038"/>
          <p14:tracePt t="74674" x="10072688" y="4090988"/>
          <p14:tracePt t="74680" x="10072688" y="4081463"/>
          <p14:tracePt t="74687" x="10064750" y="4064000"/>
          <p14:tracePt t="74694" x="10055225" y="4044950"/>
          <p14:tracePt t="74701" x="10045700" y="4027488"/>
          <p14:tracePt t="74709" x="10036175" y="4008438"/>
          <p14:tracePt t="74717" x="10028238" y="4000500"/>
          <p14:tracePt t="74724" x="10018713" y="3990975"/>
          <p14:tracePt t="74729" x="10009188" y="3971925"/>
          <p14:tracePt t="74737" x="9999663" y="3963988"/>
          <p14:tracePt t="74744" x="9991725" y="3963988"/>
          <p14:tracePt t="74750" x="9991725" y="3954463"/>
          <p14:tracePt t="74758" x="9982200" y="3954463"/>
          <p14:tracePt t="74765" x="9963150" y="3944938"/>
          <p14:tracePt t="74772" x="9955213" y="3935413"/>
          <p14:tracePt t="74777" x="9945688" y="3935413"/>
          <p14:tracePt t="74786" x="9926638" y="3935413"/>
          <p14:tracePt t="74792" x="9909175" y="3935413"/>
          <p14:tracePt t="74799" x="9890125" y="3935413"/>
          <p14:tracePt t="74807" x="9863138" y="3935413"/>
          <p14:tracePt t="74815" x="9845675" y="3935413"/>
          <p14:tracePt t="74821" x="9817100" y="3935413"/>
          <p14:tracePt t="74828" x="9790113" y="3935413"/>
          <p14:tracePt t="74836" x="9772650" y="3935413"/>
          <p14:tracePt t="74841" x="9753600" y="3935413"/>
          <p14:tracePt t="74857" x="9734550" y="3935413"/>
          <p14:tracePt t="74863" x="9726613" y="3935413"/>
          <p14:tracePt t="74870" x="9717088" y="3935413"/>
          <p14:tracePt t="74876" x="9698038" y="3935413"/>
          <p14:tracePt t="74883" x="9690100" y="3935413"/>
          <p14:tracePt t="74890" x="9680575" y="3944938"/>
          <p14:tracePt t="74897" x="9671050" y="3954463"/>
          <p14:tracePt t="74906" x="9644063" y="3963988"/>
          <p14:tracePt t="74912" x="9625013" y="3981450"/>
          <p14:tracePt t="74918" x="9617075" y="4000500"/>
          <p14:tracePt t="74925" x="9598025" y="4017963"/>
          <p14:tracePt t="74933" x="9580563" y="4027488"/>
          <p14:tracePt t="74940" x="9561513" y="4054475"/>
          <p14:tracePt t="74957" x="9534525" y="4090988"/>
          <p14:tracePt t="74960" x="9515475" y="4117975"/>
          <p14:tracePt t="74967" x="9498013" y="4137025"/>
          <p14:tracePt t="74974" x="9488488" y="4164013"/>
          <p14:tracePt t="74982" x="9478963" y="4173538"/>
          <p14:tracePt t="74989" x="9471025" y="4200525"/>
          <p14:tracePt t="74995" x="9461500" y="4210050"/>
          <p14:tracePt t="75004" x="9451975" y="4237038"/>
          <p14:tracePt t="75009" x="9442450" y="4256088"/>
          <p14:tracePt t="75017" x="9434513" y="4273550"/>
          <p14:tracePt t="75023" x="9434513" y="4292600"/>
          <p14:tracePt t="75031" x="9434513" y="4319588"/>
          <p14:tracePt t="75039" x="9434513" y="4337050"/>
          <p14:tracePt t="75045" x="9434513" y="4356100"/>
          <p14:tracePt t="75052" x="9434513" y="4365625"/>
          <p14:tracePt t="75058" x="9434513" y="4383088"/>
          <p14:tracePt t="75066" x="9434513" y="4392613"/>
          <p14:tracePt t="75073" x="9434513" y="4419600"/>
          <p14:tracePt t="75079" x="9442450" y="4438650"/>
          <p14:tracePt t="75086" x="9451975" y="4446588"/>
          <p14:tracePt t="75093" x="9451975" y="4465638"/>
          <p14:tracePt t="75101" x="9461500" y="4475163"/>
          <p14:tracePt t="75108" x="9471025" y="4492625"/>
          <p14:tracePt t="75115" x="9478963" y="4502150"/>
          <p14:tracePt t="75123" x="9488488" y="4519613"/>
          <p14:tracePt t="75128" x="9498013" y="4519613"/>
          <p14:tracePt t="75136" x="9507538" y="4538663"/>
          <p14:tracePt t="75143" x="9515475" y="4538663"/>
          <p14:tracePt t="75149" x="9525000" y="4556125"/>
          <p14:tracePt t="75157" x="9544050" y="4565650"/>
          <p14:tracePt t="75164" x="9561513" y="4575175"/>
          <p14:tracePt t="75170" x="9571038" y="4575175"/>
          <p14:tracePt t="75177" x="9588500" y="4575175"/>
          <p14:tracePt t="75185" x="9607550" y="4575175"/>
          <p14:tracePt t="75191" x="9625013" y="4575175"/>
          <p14:tracePt t="75199" x="9653588" y="4575175"/>
          <p14:tracePt t="75207" x="9671050" y="4575175"/>
          <p14:tracePt t="75213" x="9707563" y="4575175"/>
          <p14:tracePt t="75221" x="9734550" y="4575175"/>
          <p14:tracePt t="75227" x="9790113" y="4565650"/>
          <p14:tracePt t="75234" x="9836150" y="4538663"/>
          <p14:tracePt t="75240" x="9890125" y="4519613"/>
          <p14:tracePt t="75247" x="9936163" y="4502150"/>
          <p14:tracePt t="75256" x="9972675" y="4483100"/>
          <p14:tracePt t="75261" x="10009188" y="4475163"/>
          <p14:tracePt t="75268" x="10028238" y="4456113"/>
          <p14:tracePt t="75275" x="10045700" y="4456113"/>
          <p14:tracePt t="75283" x="10064750" y="4446588"/>
          <p14:tracePt t="75289" x="10072688" y="4438650"/>
          <p14:tracePt t="75306" x="10082213" y="4429125"/>
          <p14:tracePt t="75318" x="10091738" y="4429125"/>
          <p14:tracePt t="75332" x="10091738" y="4419600"/>
          <p14:tracePt t="75339" x="10109200" y="4402138"/>
          <p14:tracePt t="75346" x="10118725" y="4383088"/>
          <p14:tracePt t="75352" x="10128250" y="4365625"/>
          <p14:tracePt t="75359" x="10128250" y="4337050"/>
          <p14:tracePt t="75366" x="10137775" y="4329113"/>
          <p14:tracePt t="75373" x="10145713" y="4300538"/>
          <p14:tracePt t="75380" x="10155238" y="4283075"/>
          <p14:tracePt t="75387" x="10155238" y="4256088"/>
          <p14:tracePt t="75394" x="10164763" y="4227513"/>
          <p14:tracePt t="75402" x="10164763" y="4210050"/>
          <p14:tracePt t="75409" x="10174288" y="4183063"/>
          <p14:tracePt t="75417" x="10174288" y="4173538"/>
          <p14:tracePt t="75423" x="10182225" y="4146550"/>
          <p14:tracePt t="75429" x="10182225" y="4117975"/>
          <p14:tracePt t="75437" x="10182225" y="4100513"/>
          <p14:tracePt t="75444" x="10182225" y="4073525"/>
          <p14:tracePt t="75451" x="10182225" y="4054475"/>
          <p14:tracePt t="75457" x="10182225" y="4037013"/>
          <p14:tracePt t="75465" x="10182225" y="4008438"/>
          <p14:tracePt t="75472" x="10182225" y="3990975"/>
          <p14:tracePt t="75477" x="10182225" y="3963988"/>
          <p14:tracePt t="75486" x="10182225" y="3944938"/>
          <p14:tracePt t="75491" x="10182225" y="3917950"/>
          <p14:tracePt t="75500" x="10174288" y="3898900"/>
          <p14:tracePt t="75507" x="10164763" y="3881438"/>
          <p14:tracePt t="75515" x="10164763" y="3871913"/>
          <p14:tracePt t="75522" x="10155238" y="3871913"/>
          <p14:tracePt t="75527" x="10145713" y="3862388"/>
          <p14:tracePt t="75536" x="10128250" y="3844925"/>
          <p14:tracePt t="75542" x="10118725" y="3844925"/>
          <p14:tracePt t="75548" x="10109200" y="3844925"/>
          <p14:tracePt t="75556" x="10091738" y="3835400"/>
          <p14:tracePt t="75563" x="10072688" y="3825875"/>
          <p14:tracePt t="75569" x="10055225" y="3816350"/>
          <p14:tracePt t="75576" x="10045700" y="3808413"/>
          <p14:tracePt t="75584" x="10018713" y="3798888"/>
          <p14:tracePt t="75589" x="9999663" y="3798888"/>
          <p14:tracePt t="75597" x="9972675" y="3798888"/>
          <p14:tracePt t="75606" x="9945688" y="3798888"/>
          <p14:tracePt t="75611" x="9926638" y="3798888"/>
          <p14:tracePt t="75618" x="9899650" y="3798888"/>
          <p14:tracePt t="75632" x="9890125" y="3798888"/>
          <p14:tracePt t="75640" x="9882188" y="3798888"/>
          <p14:tracePt t="75646" x="9872663" y="3798888"/>
          <p14:tracePt t="75660" x="9863138" y="3798888"/>
          <p14:tracePt t="75667" x="9853613" y="3798888"/>
          <p14:tracePt t="75697" x="9845675" y="3798888"/>
          <p14:tracePt t="75704" x="9836150" y="3798888"/>
          <p14:tracePt t="75717" x="9817100" y="3798888"/>
          <p14:tracePt t="75730" x="9809163" y="3808413"/>
          <p14:tracePt t="75745" x="9799638" y="3808413"/>
          <p14:tracePt t="75752" x="9790113" y="3808413"/>
          <p14:tracePt t="75779" x="9780588" y="3808413"/>
          <p14:tracePt t="75795" x="9772650" y="3816350"/>
          <p14:tracePt t="75807" x="9772650" y="3825875"/>
          <p14:tracePt t="75816" x="9763125" y="3825875"/>
          <p14:tracePt t="75822" x="9753600" y="3825875"/>
          <p14:tracePt t="75829" x="9753600" y="3835400"/>
          <p14:tracePt t="75836" x="9744075" y="3844925"/>
          <p14:tracePt t="75842" x="9734550" y="3844925"/>
          <p14:tracePt t="75848" x="9734550" y="3862388"/>
          <p14:tracePt t="75856" x="9717088" y="3881438"/>
          <p14:tracePt t="75863" x="9690100" y="3917950"/>
          <p14:tracePt t="75870" x="9671050" y="3954463"/>
          <p14:tracePt t="75877" x="9661525" y="3981450"/>
          <p14:tracePt t="75884" x="9644063" y="4008438"/>
          <p14:tracePt t="75892" x="9634538" y="4037013"/>
          <p14:tracePt t="75898" x="9617075" y="4064000"/>
          <p14:tracePt t="75906" x="9617075" y="4090988"/>
          <p14:tracePt t="75913" x="9617075" y="4117975"/>
          <p14:tracePt t="75919" x="9607550" y="4137025"/>
          <p14:tracePt t="75927" x="9598025" y="4164013"/>
          <p14:tracePt t="75934" x="9588500" y="4191000"/>
          <p14:tracePt t="75941" x="9580563" y="4200525"/>
          <p14:tracePt t="75947" x="9580563" y="4227513"/>
          <p14:tracePt t="75956" x="9571038" y="4237038"/>
          <p14:tracePt t="75973" x="9571038" y="4256088"/>
          <p14:tracePt t="75989" x="9571038" y="4264025"/>
          <p14:tracePt t="76004" x="9571038" y="4273550"/>
          <p14:tracePt t="76032" x="9571038" y="4283075"/>
          <p14:tracePt t="76053" x="9571038" y="4292600"/>
          <p14:tracePt t="77053" x="9507538" y="4300538"/>
          <p14:tracePt t="77060" x="9369425" y="4329113"/>
          <p14:tracePt t="77067" x="9186863" y="4346575"/>
          <p14:tracePt t="77073" x="8996363" y="4373563"/>
          <p14:tracePt t="77082" x="8767763" y="4402138"/>
          <p14:tracePt t="77089" x="8539163" y="4446588"/>
          <p14:tracePt t="77096" x="8274050" y="4492625"/>
          <p14:tracePt t="77103" x="8018463" y="4548188"/>
          <p14:tracePt t="77109" x="7762875" y="4575175"/>
          <p14:tracePt t="77116" x="7543800" y="4602163"/>
          <p14:tracePt t="77123" x="7351713" y="4621213"/>
          <p14:tracePt t="77130" x="7123113" y="4648200"/>
          <p14:tracePt t="77138" x="6940550" y="4665663"/>
          <p14:tracePt t="77144" x="6748463" y="4675188"/>
          <p14:tracePt t="77151" x="6557963" y="4694238"/>
          <p14:tracePt t="77157" x="6410325" y="4694238"/>
          <p14:tracePt t="77164" x="6264275" y="4694238"/>
          <p14:tracePt t="77172" x="6110288" y="4694238"/>
          <p14:tracePt t="77179" x="5964238" y="4684713"/>
          <p14:tracePt t="77188" x="5845175" y="4675188"/>
          <p14:tracePt t="77194" x="5716588" y="4648200"/>
          <p14:tracePt t="77200" x="5607050" y="4638675"/>
          <p14:tracePt t="77207" x="5507038" y="4602163"/>
          <p14:tracePt t="77215" x="5414963" y="4584700"/>
          <p14:tracePt t="77222" x="5334000" y="4556125"/>
          <p14:tracePt t="77228" x="5287963" y="4529138"/>
          <p14:tracePt t="77235" x="5232400" y="4511675"/>
          <p14:tracePt t="77242" x="5214938" y="4492625"/>
          <p14:tracePt t="77248" x="5178425" y="4483100"/>
          <p14:tracePt t="77256" x="5141913" y="4475163"/>
          <p14:tracePt t="77263" x="5114925" y="4475163"/>
          <p14:tracePt t="77272" x="5078413" y="4475163"/>
          <p14:tracePt t="77278" x="5041900" y="4475163"/>
          <p14:tracePt t="77285" x="5005388" y="4475163"/>
          <p14:tracePt t="77291" x="4949825" y="4483100"/>
          <p14:tracePt t="77298" x="4922838" y="4492625"/>
          <p14:tracePt t="77305" x="4867275" y="4502150"/>
          <p14:tracePt t="77312" x="4821238" y="4511675"/>
          <p14:tracePt t="77319" x="4757738" y="4519613"/>
          <p14:tracePt t="77326" x="4711700" y="4529138"/>
          <p14:tracePt t="77334" x="4667250" y="4538663"/>
          <p14:tracePt t="77341" x="4630738" y="4538663"/>
          <p14:tracePt t="77347" x="4594225" y="4548188"/>
          <p14:tracePt t="77356" x="4548188" y="4548188"/>
          <p14:tracePt t="77361" x="4492625" y="4556125"/>
          <p14:tracePt t="77368" x="4448175" y="4556125"/>
          <p14:tracePt t="77374" x="4402138" y="4556125"/>
          <p14:tracePt t="77383" x="4365625" y="4556125"/>
          <p14:tracePt t="77389" x="4319588" y="4556125"/>
          <p14:tracePt t="77397" x="4273550" y="4556125"/>
          <p14:tracePt t="77404" x="4219575" y="4565650"/>
          <p14:tracePt t="77411" x="4173538" y="4565650"/>
          <p14:tracePt t="77417" x="4137025" y="4565650"/>
          <p14:tracePt t="77424" x="4073525" y="4575175"/>
          <p14:tracePt t="77431" x="4027488" y="4575175"/>
          <p14:tracePt t="77438" x="3981450" y="4575175"/>
          <p14:tracePt t="77446" x="3935413" y="4575175"/>
          <p14:tracePt t="77452" x="3890963" y="4575175"/>
          <p14:tracePt t="77459" x="3825875" y="4575175"/>
          <p14:tracePt t="77465" x="3781425" y="4592638"/>
          <p14:tracePt t="77472" x="3752850" y="4592638"/>
          <p14:tracePt t="77481" x="3716338" y="4592638"/>
          <p14:tracePt t="77489" x="3679825" y="4592638"/>
          <p14:tracePt t="77495" x="3662363" y="4592638"/>
          <p14:tracePt t="77502" x="3635375" y="4592638"/>
          <p14:tracePt t="77508" x="3616325" y="4592638"/>
          <p14:tracePt t="77515" x="3598863" y="4592638"/>
          <p14:tracePt t="77522" x="3589338" y="4592638"/>
          <p14:tracePt t="77528" x="3579813" y="4592638"/>
          <p14:tracePt t="77537" x="3570288" y="4592638"/>
          <p14:tracePt t="77550" x="3562350" y="4592638"/>
          <p14:tracePt t="77557" x="3552825" y="4592638"/>
          <p14:tracePt t="77564" x="3543300" y="4592638"/>
          <p14:tracePt t="77599" x="3533775" y="4592638"/>
          <p14:tracePt t="77606" x="3533775" y="4584700"/>
          <p14:tracePt t="77621" x="3543300" y="4584700"/>
          <p14:tracePt t="77627" x="3570288" y="4565650"/>
          <p14:tracePt t="77634" x="3652838" y="4556125"/>
          <p14:tracePt t="77641" x="3752850" y="4538663"/>
          <p14:tracePt t="77648" x="3898900" y="4519613"/>
          <p14:tracePt t="77656" x="4073525" y="4483100"/>
          <p14:tracePt t="77662" x="4229100" y="4475163"/>
          <p14:tracePt t="77668" x="4392613" y="4446588"/>
          <p14:tracePt t="77677" x="4557713" y="4419600"/>
          <p14:tracePt t="77684" x="4703763" y="4410075"/>
          <p14:tracePt t="77691" x="4857750" y="4383088"/>
          <p14:tracePt t="77697" x="4986338" y="4383088"/>
          <p14:tracePt t="77705" x="5114925" y="4365625"/>
          <p14:tracePt t="77711" x="5251450" y="4346575"/>
          <p14:tracePt t="77718" x="5397500" y="4329113"/>
          <p14:tracePt t="77724" x="5543550" y="4329113"/>
          <p14:tracePt t="77732" x="5670550" y="4310063"/>
          <p14:tracePt t="77739" x="5835650" y="4310063"/>
          <p14:tracePt t="77746" x="5981700" y="4310063"/>
          <p14:tracePt t="77755" x="6137275" y="4319588"/>
          <p14:tracePt t="77759" x="6300788" y="4329113"/>
          <p14:tracePt t="77766" x="6446838" y="4356100"/>
          <p14:tracePt t="77775" x="6594475" y="4373563"/>
          <p14:tracePt t="77782" x="6748463" y="4392613"/>
          <p14:tracePt t="77789" x="6913563" y="4410075"/>
          <p14:tracePt t="77796" x="7086600" y="4438650"/>
          <p14:tracePt t="77803" x="7251700" y="4465638"/>
          <p14:tracePt t="77809" x="7397750" y="4492625"/>
          <p14:tracePt t="77816" x="7589838" y="4519613"/>
          <p14:tracePt t="77824" x="7743825" y="4529138"/>
          <p14:tracePt t="77831" x="7881938" y="4556125"/>
          <p14:tracePt t="77838" x="8008938" y="4556125"/>
          <p14:tracePt t="77845" x="8128000" y="4565650"/>
          <p14:tracePt t="77851" x="8228013" y="4575175"/>
          <p14:tracePt t="77858" x="8329613" y="4584700"/>
          <p14:tracePt t="77865" x="8410575" y="4584700"/>
          <p14:tracePt t="77873" x="8466138" y="4602163"/>
          <p14:tracePt t="77880" x="8512175" y="4602163"/>
          <p14:tracePt t="77887" x="8548688" y="4611688"/>
          <p14:tracePt t="77894" x="8585200" y="4611688"/>
          <p14:tracePt t="77900" x="8602663" y="4611688"/>
          <p14:tracePt t="77906" x="8621713" y="4611688"/>
          <p14:tracePt t="77914" x="8629650" y="4611688"/>
          <p14:tracePt t="77922" x="8658225" y="4602163"/>
          <p14:tracePt t="77928" x="8666163" y="4602163"/>
          <p14:tracePt t="77936" x="8675688" y="4602163"/>
          <p14:tracePt t="77942" x="8702675" y="4592638"/>
          <p14:tracePt t="77957" x="8739188" y="4584700"/>
          <p14:tracePt t="77963" x="8748713" y="4584700"/>
          <p14:tracePt t="77972" x="8775700" y="4575175"/>
          <p14:tracePt t="77977" x="8794750" y="4575175"/>
          <p14:tracePt t="77985" x="8812213" y="4575175"/>
          <p14:tracePt t="77991" x="8831263" y="4575175"/>
          <p14:tracePt t="77998" x="8848725" y="4575175"/>
          <p14:tracePt t="78006" x="8867775" y="4575175"/>
          <p14:tracePt t="78013" x="8885238" y="4575175"/>
          <p14:tracePt t="78019" x="8913813" y="4565650"/>
          <p14:tracePt t="78026" x="8940800" y="4556125"/>
          <p14:tracePt t="78034" x="8967788" y="4556125"/>
          <p14:tracePt t="78040" x="9004300" y="4548188"/>
          <p14:tracePt t="78047" x="9050338" y="4519613"/>
          <p14:tracePt t="78055" x="9113838" y="4502150"/>
          <p14:tracePt t="78061" x="9178925" y="4483100"/>
          <p14:tracePt t="78067" x="9242425" y="4465638"/>
          <p14:tracePt t="78076" x="9288463" y="4446588"/>
          <p14:tracePt t="78083" x="9342438" y="4438650"/>
          <p14:tracePt t="78089" x="9361488" y="4438650"/>
          <p14:tracePt t="78097" x="9388475" y="4438650"/>
          <p14:tracePt t="78103" x="9398000" y="4429125"/>
          <p14:tracePt t="78110" x="9424988" y="4419600"/>
          <p14:tracePt t="78117" x="9442450" y="4419600"/>
          <p14:tracePt t="78124" x="9451975" y="4410075"/>
          <p14:tracePt t="78131" x="9478963" y="4402138"/>
          <p14:tracePt t="78138" x="9498013" y="4392613"/>
          <p14:tracePt t="78146" x="9534525" y="4383088"/>
          <p14:tracePt t="78152" x="9580563" y="4373563"/>
          <p14:tracePt t="78159" x="9617075" y="4365625"/>
          <p14:tracePt t="78166" x="9661525" y="4365625"/>
          <p14:tracePt t="78174" x="9698038" y="4356100"/>
          <p14:tracePt t="78180" x="9726613" y="4356100"/>
          <p14:tracePt t="78188" x="9772650" y="4356100"/>
          <p14:tracePt t="78194" x="9809163" y="4356100"/>
          <p14:tracePt t="78201" x="9826625" y="4356100"/>
          <p14:tracePt t="78207" x="9845675" y="4356100"/>
          <p14:tracePt t="78215" x="9863138" y="4356100"/>
          <p14:tracePt t="78222" x="9882188" y="4356100"/>
          <p14:tracePt t="78229" x="9890125" y="4356100"/>
          <p14:tracePt t="78238" x="9899650" y="4356100"/>
          <p14:tracePt t="78243" x="9909175" y="4356100"/>
          <p14:tracePt t="78249" x="9918700" y="4356100"/>
          <p14:tracePt t="78256" x="9926638" y="4356100"/>
          <p14:tracePt t="78263" x="9936163" y="4356100"/>
          <p14:tracePt t="78278" x="9945688" y="4356100"/>
          <p14:tracePt t="78286" x="9955213" y="4356100"/>
          <p14:tracePt t="78306" x="9955213" y="4365625"/>
          <p14:tracePt t="78314" x="9963150" y="4365625"/>
          <p14:tracePt t="78327" x="9972675" y="4365625"/>
          <p14:tracePt t="78362" x="9982200" y="4365625"/>
          <p14:tracePt t="78390" x="9991725" y="4365625"/>
          <p14:tracePt t="78691" x="10018713" y="4356100"/>
          <p14:tracePt t="78698" x="10036175" y="4346575"/>
          <p14:tracePt t="78706" x="10045700" y="4329113"/>
          <p14:tracePt t="78712" x="10064750" y="4310063"/>
          <p14:tracePt t="78718" x="10072688" y="4310063"/>
          <p14:tracePt t="78726" x="10082213" y="4292600"/>
          <p14:tracePt t="78733" x="10101263" y="4273550"/>
          <p14:tracePt t="78739" x="10128250" y="4264025"/>
          <p14:tracePt t="78747" x="10137775" y="4237038"/>
          <p14:tracePt t="78755" x="10155238" y="4210050"/>
          <p14:tracePt t="78761" x="10174288" y="4183063"/>
          <p14:tracePt t="78767" x="10191750" y="4173538"/>
          <p14:tracePt t="78775" x="10201275" y="4146550"/>
          <p14:tracePt t="78782" x="10201275" y="4127500"/>
          <p14:tracePt t="78796" x="10201275" y="4117975"/>
          <p14:tracePt t="78805" x="10201275" y="4110038"/>
          <p14:tracePt t="78824" x="10201275" y="4100513"/>
          <p14:tracePt t="78838" x="10201275" y="4090988"/>
          <p14:tracePt t="78858" x="10201275" y="4081463"/>
          <p14:tracePt t="78873" x="10210800" y="4064000"/>
          <p14:tracePt t="78880" x="10210800" y="4044950"/>
          <p14:tracePt t="78888" x="10210800" y="4017963"/>
          <p14:tracePt t="78894" x="10210800" y="4008438"/>
          <p14:tracePt t="78901" x="10191750" y="3971925"/>
          <p14:tracePt t="78908" x="10182225" y="3944938"/>
          <p14:tracePt t="78915" x="10164763" y="3908425"/>
          <p14:tracePt t="78922" x="10145713" y="3889375"/>
          <p14:tracePt t="78928" x="10128250" y="3862388"/>
          <p14:tracePt t="78938" x="10109200" y="3844925"/>
          <p14:tracePt t="78943" x="10101263" y="3825875"/>
          <p14:tracePt t="78950" x="10091738" y="3808413"/>
          <p14:tracePt t="78957" x="10082213" y="3789363"/>
          <p14:tracePt t="78964" x="10072688" y="3779838"/>
          <p14:tracePt t="78972" x="10064750" y="3762375"/>
          <p14:tracePt t="78978" x="10055225" y="3743325"/>
          <p14:tracePt t="78984" x="10045700" y="3735388"/>
          <p14:tracePt t="78992" x="10018713" y="3706813"/>
          <p14:tracePt t="78999" x="9991725" y="3689350"/>
          <p14:tracePt t="79006" x="9972675" y="3670300"/>
          <p14:tracePt t="79013" x="9945688" y="3662363"/>
          <p14:tracePt t="79020" x="9918700" y="3643313"/>
          <p14:tracePt t="79027" x="9890125" y="3633788"/>
          <p14:tracePt t="79035" x="9863138" y="3625850"/>
          <p14:tracePt t="79041" x="9836150" y="3616325"/>
          <p14:tracePt t="79048" x="9826625" y="3616325"/>
          <p14:tracePt t="79055" x="9799638" y="3616325"/>
          <p14:tracePt t="79062" x="9780588" y="3616325"/>
          <p14:tracePt t="79069" x="9753600" y="3616325"/>
          <p14:tracePt t="79076" x="9734550" y="3616325"/>
          <p14:tracePt t="79084" x="9717088" y="3616325"/>
          <p14:tracePt t="79090" x="9690100" y="3625850"/>
          <p14:tracePt t="79097" x="9671050" y="3625850"/>
          <p14:tracePt t="79105" x="9644063" y="3625850"/>
          <p14:tracePt t="79110" x="9634538" y="3625850"/>
          <p14:tracePt t="79118" x="9607550" y="3625850"/>
          <p14:tracePt t="79124" x="9588500" y="3625850"/>
          <p14:tracePt t="79132" x="9580563" y="3625850"/>
          <p14:tracePt t="79139" x="9571038" y="3625850"/>
          <p14:tracePt t="79153" x="9561513" y="3616325"/>
          <p14:tracePt t="79160" x="9551988" y="3616325"/>
          <p14:tracePt t="79167" x="9544050" y="3616325"/>
          <p14:tracePt t="79188" x="9534525" y="3606800"/>
          <p14:tracePt t="79196" x="9525000" y="3606800"/>
          <p14:tracePt t="79208" x="9515475" y="3597275"/>
          <p14:tracePt t="79216" x="9507538" y="3597275"/>
          <p14:tracePt t="79237" x="9498013" y="3589338"/>
          <p14:tracePt t="79244" x="9488488" y="3589338"/>
          <p14:tracePt t="79257" x="9478963" y="3589338"/>
          <p14:tracePt t="79272" x="9471025" y="3589338"/>
          <p14:tracePt t="79288" x="9461500" y="3589338"/>
          <p14:tracePt t="79293" x="9451975" y="3589338"/>
          <p14:tracePt t="79306" x="9442450" y="3589338"/>
          <p14:tracePt t="79314" x="9434513" y="3589338"/>
          <p14:tracePt t="79321" x="9424988" y="3589338"/>
          <p14:tracePt t="79328" x="9398000" y="3589338"/>
          <p14:tracePt t="79335" x="9369425" y="3597275"/>
          <p14:tracePt t="79341" x="9351963" y="3606800"/>
          <p14:tracePt t="79348" x="9324975" y="3616325"/>
          <p14:tracePt t="79356" x="9305925" y="3616325"/>
          <p14:tracePt t="79364" x="9278938" y="3633788"/>
          <p14:tracePt t="79371" x="9242425" y="3643313"/>
          <p14:tracePt t="79377" x="9223375" y="3643313"/>
          <p14:tracePt t="79383" x="9196388" y="3652838"/>
          <p14:tracePt t="79390" x="9169400" y="3662363"/>
          <p14:tracePt t="79397" x="9150350" y="3670300"/>
          <p14:tracePt t="79404" x="9113838" y="3670300"/>
          <p14:tracePt t="79412" x="9086850" y="3679825"/>
          <p14:tracePt t="79418" x="9077325" y="3679825"/>
          <p14:tracePt t="79426" x="9050338" y="3679825"/>
          <p14:tracePt t="79432" x="9040813" y="3679825"/>
          <p14:tracePt t="79439" x="9023350" y="3679825"/>
          <p14:tracePt t="79455" x="9013825" y="3679825"/>
          <p14:tracePt t="79461" x="9004300" y="3679825"/>
          <p14:tracePt t="79468" x="8996363" y="3679825"/>
          <p14:tracePt t="79488" x="8986838" y="3679825"/>
          <p14:tracePt t="79496" x="8977313" y="3679825"/>
          <p14:tracePt t="79511" x="8967788" y="3679825"/>
          <p14:tracePt t="79517" x="8959850" y="3679825"/>
          <p14:tracePt t="79537" x="8950325" y="3679825"/>
          <p14:tracePt t="79545" x="8940800" y="3679825"/>
          <p14:tracePt t="79559" x="8931275" y="3679825"/>
          <p14:tracePt t="79566" x="8921750" y="3689350"/>
          <p14:tracePt t="79580" x="8921750" y="3698875"/>
          <p14:tracePt t="79588" x="8913813" y="3698875"/>
          <p14:tracePt t="79594" x="8904288" y="3698875"/>
          <p14:tracePt t="79607" x="8894763" y="3698875"/>
          <p14:tracePt t="79616" x="8885238" y="3706813"/>
          <p14:tracePt t="79628" x="8885238" y="3716338"/>
          <p14:tracePt t="79643" x="8877300" y="3725863"/>
          <p14:tracePt t="79649" x="8867775" y="3725863"/>
          <p14:tracePt t="79665" x="8858250" y="3725863"/>
          <p14:tracePt t="79678" x="8848725" y="3735388"/>
          <p14:tracePt t="79685" x="8840788" y="3743325"/>
          <p14:tracePt t="79699" x="8831263" y="3752850"/>
          <p14:tracePt t="79706" x="8804275" y="3779838"/>
          <p14:tracePt t="79713" x="8785225" y="3808413"/>
          <p14:tracePt t="79721" x="8767763" y="3816350"/>
          <p14:tracePt t="79726" x="8739188" y="3844925"/>
          <p14:tracePt t="79733" x="8721725" y="3862388"/>
          <p14:tracePt t="79740" x="8712200" y="3871913"/>
          <p14:tracePt t="79747" x="8694738" y="3889375"/>
          <p14:tracePt t="79755" x="8675688" y="3908425"/>
          <p14:tracePt t="79761" x="8658225" y="3927475"/>
          <p14:tracePt t="79768" x="8658225" y="3935413"/>
          <p14:tracePt t="79776" x="8639175" y="3954463"/>
          <p14:tracePt t="79783" x="8621713" y="3971925"/>
          <p14:tracePt t="79789" x="8612188" y="3981450"/>
          <p14:tracePt t="79797" x="8602663" y="4000500"/>
          <p14:tracePt t="79805" x="8585200" y="4027488"/>
          <p14:tracePt t="79811" x="8566150" y="4037013"/>
          <p14:tracePt t="79818" x="8556625" y="4054475"/>
          <p14:tracePt t="79824" x="8548688" y="4073525"/>
          <p14:tracePt t="79832" x="8539163" y="4090988"/>
          <p14:tracePt t="79838" x="8520113" y="4110038"/>
          <p14:tracePt t="79846" x="8512175" y="4117975"/>
          <p14:tracePt t="79853" x="8512175" y="4127500"/>
          <p14:tracePt t="79860" x="8502650" y="4137025"/>
          <p14:tracePt t="79874" x="8502650" y="4146550"/>
          <p14:tracePt t="79881" x="8493125" y="4146550"/>
          <p14:tracePt t="79901" x="8493125" y="4154488"/>
          <p14:tracePt t="79909" x="8493125" y="4164013"/>
          <p14:tracePt t="79916" x="8483600" y="4164013"/>
          <p14:tracePt t="79922" x="8483600" y="4173538"/>
          <p14:tracePt t="79929" x="8483600" y="4183063"/>
          <p14:tracePt t="79955" x="8483600" y="4191000"/>
          <p14:tracePt t="79957" x="8483600" y="4200525"/>
          <p14:tracePt t="79965" x="8483600" y="4210050"/>
          <p14:tracePt t="79978" x="8483600" y="4219575"/>
          <p14:tracePt t="79992" x="8483600" y="4227513"/>
          <p14:tracePt t="80014" x="8483600" y="4237038"/>
          <p14:tracePt t="80035" x="8493125" y="4246563"/>
          <p14:tracePt t="80049" x="8502650" y="4246563"/>
          <p14:tracePt t="80064" x="8512175" y="4246563"/>
          <p14:tracePt t="80071" x="8520113" y="4246563"/>
          <p14:tracePt t="80085" x="8529638" y="4246563"/>
          <p14:tracePt t="80098" x="8539163" y="4246563"/>
          <p14:tracePt t="80126" x="8548688" y="4246563"/>
          <p14:tracePt t="80131" x="8548688" y="4256088"/>
          <p14:tracePt t="80146" x="8556625" y="4256088"/>
          <p14:tracePt t="82097" x="8639175" y="4256088"/>
          <p14:tracePt t="82104" x="8731250" y="4256088"/>
          <p14:tracePt t="82111" x="8812213" y="4256088"/>
          <p14:tracePt t="82118" x="8858250" y="4256088"/>
          <p14:tracePt t="82124" x="8904288" y="4256088"/>
          <p14:tracePt t="82132" x="8921750" y="4256088"/>
          <p14:tracePt t="82139" x="8931275" y="4256088"/>
          <p14:tracePt t="82146" x="8940800" y="4256088"/>
          <p14:tracePt t="82503" x="8950325" y="4256088"/>
          <p14:tracePt t="82517" x="8967788" y="4256088"/>
          <p14:tracePt t="82525" x="8977313" y="4256088"/>
          <p14:tracePt t="82532" x="9004300" y="4237038"/>
          <p14:tracePt t="82538" x="9013825" y="4227513"/>
          <p14:tracePt t="82553" x="8940800" y="4256088"/>
          <p14:tracePt t="83150" x="9059863" y="4256088"/>
          <p14:tracePt t="83157" x="9232900" y="4256088"/>
          <p14:tracePt t="83165" x="9378950" y="4256088"/>
          <p14:tracePt t="83171" x="9478963" y="4256088"/>
          <p14:tracePt t="83178" x="9571038" y="4256088"/>
          <p14:tracePt t="83187" x="9634538" y="4256088"/>
          <p14:tracePt t="83192" x="9690100" y="4256088"/>
          <p14:tracePt t="83198" x="9726613" y="4264025"/>
          <p14:tracePt t="83206" x="9763125" y="4273550"/>
          <p14:tracePt t="83213" x="9772650" y="4283075"/>
          <p14:tracePt t="83220" x="9790113" y="4283075"/>
          <p14:tracePt t="83227" x="9809163" y="4292600"/>
          <p14:tracePt t="83237" x="9817100" y="4292600"/>
          <p14:tracePt t="83241" x="9826625" y="4292600"/>
          <p14:tracePt t="83255" x="9836150" y="4292600"/>
          <p14:tracePt t="83262" x="9845675" y="4292600"/>
          <p14:tracePt t="83361" x="9853613" y="4292600"/>
          <p14:tracePt t="218270" x="9763125" y="4329113"/>
          <p14:tracePt t="218277" x="9498013" y="4438650"/>
          <p14:tracePt t="218284" x="9159875" y="4584700"/>
          <p14:tracePt t="218291" x="8821738" y="4694238"/>
          <p14:tracePt t="218298" x="8529638" y="4784725"/>
          <p14:tracePt t="218304" x="8191500" y="4894263"/>
          <p14:tracePt t="218312" x="7872413" y="4986338"/>
          <p14:tracePt t="218319" x="7561263" y="5095875"/>
          <p14:tracePt t="218325" x="7205663" y="5205413"/>
          <p14:tracePt t="218333" x="6877050" y="5295900"/>
          <p14:tracePt t="218341" x="6548438" y="5387975"/>
          <p14:tracePt t="218347" x="6283325" y="5451475"/>
          <p14:tracePt t="218354" x="6018213" y="5524500"/>
          <p14:tracePt t="218360" x="5818188" y="5561013"/>
          <p14:tracePt t="218368" x="5616575" y="5607050"/>
          <p14:tracePt t="218375" x="5470525" y="5616575"/>
          <p14:tracePt t="218381" x="5324475" y="5634038"/>
          <p14:tracePt t="218388" x="5205413" y="5634038"/>
          <p14:tracePt t="218396" x="5086350" y="5634038"/>
          <p14:tracePt t="218403" x="4986338" y="5634038"/>
          <p14:tracePt t="218410" x="4895850" y="5634038"/>
          <p14:tracePt t="218417" x="4821238" y="5634038"/>
          <p14:tracePt t="218425" x="4748213" y="5634038"/>
          <p14:tracePt t="218431" x="4684713" y="5634038"/>
          <p14:tracePt t="218439" x="4638675" y="5634038"/>
          <p14:tracePt t="218445" x="4611688" y="5643563"/>
          <p14:tracePt t="218452" x="4584700" y="5643563"/>
          <p14:tracePt t="218458" x="4565650" y="5643563"/>
          <p14:tracePt t="218467" x="4538663" y="5643563"/>
          <p14:tracePt t="218474" x="4521200" y="5643563"/>
          <p14:tracePt t="218479" x="4511675" y="5653088"/>
          <p14:tracePt t="218486" x="4492625" y="5653088"/>
          <p14:tracePt t="218493" x="4492625" y="5661025"/>
          <p14:tracePt t="218500" x="4484688" y="5661025"/>
          <p14:tracePt t="218508" x="4475163" y="5661025"/>
          <p14:tracePt t="218529" x="4465638" y="5661025"/>
          <p14:tracePt t="218536" x="4456113" y="5661025"/>
          <p14:tracePt t="218542" x="4448175" y="5661025"/>
          <p14:tracePt t="218837" x="4375150" y="5597525"/>
          <p14:tracePt t="218843" x="4265613" y="5514975"/>
          <p14:tracePt t="218851" x="4156075" y="5414963"/>
          <p14:tracePt t="218858" x="4054475" y="5341938"/>
          <p14:tracePt t="218865" x="3963988" y="5287963"/>
          <p14:tracePt t="218871" x="3908425" y="5241925"/>
          <p14:tracePt t="218878" x="3844925" y="5205413"/>
          <p14:tracePt t="218886" x="3789363" y="5168900"/>
          <p14:tracePt t="218892" x="3725863" y="5122863"/>
          <p14:tracePt t="218901" x="3662363" y="5105400"/>
          <p14:tracePt t="218908" x="3625850" y="5086350"/>
          <p14:tracePt t="218914" x="3589338" y="5068888"/>
          <p14:tracePt t="218920" x="3570288" y="5059363"/>
          <p14:tracePt t="218927" x="3543300" y="5049838"/>
          <p14:tracePt t="218935" x="3525838" y="5049838"/>
          <p14:tracePt t="218942" x="3506788" y="5049838"/>
          <p14:tracePt t="218948" x="3489325" y="5040313"/>
          <p14:tracePt t="218963" x="3479800" y="5040313"/>
          <p14:tracePt t="218969" x="3470275" y="5032375"/>
          <p14:tracePt t="218983" x="3470275" y="5022850"/>
          <p14:tracePt t="219006" x="3460750" y="5022850"/>
          <p14:tracePt t="219018" x="3452813" y="5022850"/>
          <p14:tracePt t="219039" x="3452813" y="5013325"/>
          <p14:tracePt t="219054" x="3452813" y="5003800"/>
          <p14:tracePt t="219060" x="3443288" y="5003800"/>
          <p14:tracePt t="219075" x="3433763" y="5003800"/>
          <p14:tracePt t="219109" x="3424238" y="5003800"/>
          <p14:tracePt t="219130" x="3424238" y="4995863"/>
          <p14:tracePt t="219144" x="3416300" y="4986338"/>
          <p14:tracePt t="219158" x="3406775" y="4986338"/>
          <p14:tracePt t="219165" x="3406775" y="4967288"/>
          <p14:tracePt t="219172" x="3397250" y="4940300"/>
          <p14:tracePt t="219178" x="3379788" y="4922838"/>
          <p14:tracePt t="219186" x="3379788" y="4894263"/>
          <p14:tracePt t="219192" x="3370263" y="4848225"/>
          <p14:tracePt t="219200" x="3360738" y="4830763"/>
          <p14:tracePt t="219208" x="3351213" y="4794250"/>
          <p14:tracePt t="219215" x="3343275" y="4767263"/>
          <p14:tracePt t="219221" x="3343275" y="4748213"/>
          <p14:tracePt t="219227" x="3343275" y="4730750"/>
          <p14:tracePt t="219242" x="3333750" y="4721225"/>
          <p14:tracePt t="219276" x="3333750" y="4711700"/>
          <p14:tracePt t="219290" x="3333750" y="4702175"/>
          <p14:tracePt t="220324" x="3343275" y="4702175"/>
          <p14:tracePt t="220330" x="3370263" y="4702175"/>
          <p14:tracePt t="220337" x="3387725" y="4702175"/>
          <p14:tracePt t="220344" x="3406775" y="4702175"/>
          <p14:tracePt t="220351" x="3424238" y="4702175"/>
          <p14:tracePt t="220365" x="3433763" y="4702175"/>
          <p14:tracePt t="220373" x="3443288" y="4702175"/>
          <p14:tracePt t="220395" x="3452813" y="4702175"/>
          <p14:tracePt t="220400" x="3460750" y="4702175"/>
          <p14:tracePt t="220407" x="3460750" y="4711700"/>
          <p14:tracePt t="220414" x="3470275" y="4711700"/>
          <p14:tracePt t="220421" x="3479800" y="4721225"/>
          <p14:tracePt t="220442" x="3489325" y="4721225"/>
          <p14:tracePt t="220448" x="3497263" y="4721225"/>
          <p14:tracePt t="220456" x="3497263" y="4730750"/>
          <p14:tracePt t="220463" x="3506788" y="4730750"/>
          <p14:tracePt t="220470" x="3516313" y="4738688"/>
          <p14:tracePt t="220484" x="3516313" y="4748213"/>
          <p14:tracePt t="220491" x="3525838" y="4748213"/>
          <p14:tracePt t="220498" x="3533775" y="4748213"/>
          <p14:tracePt t="220513" x="3543300" y="4748213"/>
          <p14:tracePt t="220519" x="3552825" y="4748213"/>
          <p14:tracePt t="220526" x="3570288" y="4757738"/>
          <p14:tracePt t="220533" x="3589338" y="4767263"/>
          <p14:tracePt t="220540" x="3606800" y="4775200"/>
          <p14:tracePt t="220546" x="3625850" y="4784725"/>
          <p14:tracePt t="220553" x="3662363" y="4784725"/>
          <p14:tracePt t="220560" x="3689350" y="4794250"/>
          <p14:tracePt t="220567" x="3716338" y="4803775"/>
          <p14:tracePt t="220574" x="3744913" y="4821238"/>
          <p14:tracePt t="220582" x="3762375" y="4830763"/>
          <p14:tracePt t="220590" x="3781425" y="4830763"/>
          <p14:tracePt t="220595" x="3808413" y="4840288"/>
          <p14:tracePt t="220610" x="3817938" y="4840288"/>
          <p14:tracePt t="220617" x="3825875" y="4840288"/>
          <p14:tracePt t="220637" x="3835400" y="4840288"/>
          <p14:tracePt t="220644" x="3844925" y="4840288"/>
          <p14:tracePt t="220657" x="3854450" y="4840288"/>
          <p14:tracePt t="220664" x="3862388" y="4840288"/>
          <p14:tracePt t="220686" x="3871913" y="4840288"/>
          <p14:tracePt t="220700" x="3881438" y="4840288"/>
          <p14:tracePt t="220722" x="3890963" y="4840288"/>
          <p14:tracePt t="220742" x="3890963" y="4848225"/>
          <p14:tracePt t="220756" x="3898900" y="4848225"/>
          <p14:tracePt t="221831" x="3944938" y="4848225"/>
          <p14:tracePt t="221838" x="4037013" y="4848225"/>
          <p14:tracePt t="221845" x="4127500" y="4848225"/>
          <p14:tracePt t="221852" x="4210050" y="4848225"/>
          <p14:tracePt t="221858" x="4319588" y="4840288"/>
          <p14:tracePt t="221867" x="4419600" y="4840288"/>
          <p14:tracePt t="221874" x="4521200" y="4821238"/>
          <p14:tracePt t="221880" x="4611688" y="4821238"/>
          <p14:tracePt t="221888" x="4684713" y="4811713"/>
          <p14:tracePt t="221896" x="4757738" y="4811713"/>
          <p14:tracePt t="221901" x="4830763" y="4811713"/>
          <p14:tracePt t="221908" x="4895850" y="4811713"/>
          <p14:tracePt t="221915" x="4968875" y="4803775"/>
          <p14:tracePt t="221923" x="5068888" y="4803775"/>
          <p14:tracePt t="221929" x="5159375" y="4803775"/>
          <p14:tracePt t="221936" x="5241925" y="4803775"/>
          <p14:tracePt t="221943" x="5334000" y="4803775"/>
          <p14:tracePt t="221958" x="5470525" y="4830763"/>
          <p14:tracePt t="221965" x="5516563" y="4840288"/>
          <p14:tracePt t="221973" x="5570538" y="4848225"/>
          <p14:tracePt t="221978" x="5643563" y="4848225"/>
          <p14:tracePt t="221986" x="5716588" y="4867275"/>
          <p14:tracePt t="221992" x="5789613" y="4867275"/>
          <p14:tracePt t="221999" x="5881688" y="4876800"/>
          <p14:tracePt t="222007" x="5972175" y="4876800"/>
          <p14:tracePt t="222014" x="6045200" y="4876800"/>
          <p14:tracePt t="222021" x="6127750" y="4876800"/>
          <p14:tracePt t="222027" x="6219825" y="4884738"/>
          <p14:tracePt t="222035" x="6310313" y="4884738"/>
          <p14:tracePt t="222040" x="6383338" y="4884738"/>
          <p14:tracePt t="222047" x="6465888" y="4884738"/>
          <p14:tracePt t="222056" x="6548438" y="4903788"/>
          <p14:tracePt t="222064" x="6621463" y="4903788"/>
          <p14:tracePt t="222070" x="6675438" y="4903788"/>
          <p14:tracePt t="222076" x="6748463" y="4903788"/>
          <p14:tracePt t="222084" x="6840538" y="4903788"/>
          <p14:tracePt t="222091" x="6913563" y="4894263"/>
          <p14:tracePt t="222097" x="7004050" y="4894263"/>
          <p14:tracePt t="222105" x="7077075" y="4894263"/>
          <p14:tracePt t="222111" x="7132638" y="4894263"/>
          <p14:tracePt t="222118" x="7178675" y="4894263"/>
          <p14:tracePt t="222125" x="7215188" y="4894263"/>
          <p14:tracePt t="222132" x="7232650" y="4894263"/>
          <p14:tracePt t="222140" x="7251700" y="4894263"/>
          <p14:tracePt t="222147" x="7269163" y="4894263"/>
          <p14:tracePt t="222153" x="7278688" y="4894263"/>
          <p14:tracePt t="222160" x="7296150" y="4894263"/>
          <p14:tracePt t="222182" x="7305675" y="4894263"/>
          <p14:tracePt t="222195" x="7315200" y="4894263"/>
          <p14:tracePt t="222229" x="7324725" y="4894263"/>
          <p14:tracePt t="222244" x="7334250" y="4894263"/>
          <p14:tracePt t="222705" x="7334250" y="4884738"/>
          <p14:tracePt t="222719" x="7324725" y="4884738"/>
          <p14:tracePt t="222726" x="7288213" y="4884738"/>
          <p14:tracePt t="222734" x="7205663" y="4884738"/>
          <p14:tracePt t="222740" x="7077075" y="4884738"/>
          <p14:tracePt t="222747" x="6877050" y="4884738"/>
          <p14:tracePt t="222756" x="6611938" y="4884738"/>
          <p14:tracePt t="222761" x="6337300" y="4884738"/>
          <p14:tracePt t="222767" x="6118225" y="4894263"/>
          <p14:tracePt t="222775" x="5908675" y="4903788"/>
          <p14:tracePt t="222782" x="5726113" y="4949825"/>
          <p14:tracePt t="222789" x="5561013" y="4976813"/>
          <p14:tracePt t="222796" x="5414963" y="4995863"/>
          <p14:tracePt t="222803" x="5241925" y="5040313"/>
          <p14:tracePt t="222809" x="5095875" y="5059363"/>
          <p14:tracePt t="222817" x="4968875" y="5086350"/>
          <p14:tracePt t="222823" x="4821238" y="5122863"/>
          <p14:tracePt t="222831" x="4684713" y="5132388"/>
          <p14:tracePt t="222837" x="4565650" y="5149850"/>
          <p14:tracePt t="222844" x="4448175" y="5159375"/>
          <p14:tracePt t="222852" x="4365625" y="5168900"/>
          <p14:tracePt t="222859" x="4292600" y="5168900"/>
          <p14:tracePt t="222866" x="4210050" y="5168900"/>
          <p14:tracePt t="222874" x="4156075" y="5168900"/>
          <p14:tracePt t="222880" x="4100513" y="5159375"/>
          <p14:tracePt t="222887" x="4073525" y="5141913"/>
          <p14:tracePt t="222894" x="4037013" y="5132388"/>
          <p14:tracePt t="222901" x="4008438" y="5113338"/>
          <p14:tracePt t="222908" x="3990975" y="5105400"/>
          <p14:tracePt t="222915" x="3971925" y="5105400"/>
          <p14:tracePt t="222923" x="3963988" y="5095875"/>
          <p14:tracePt t="222928" x="3954463" y="5076825"/>
          <p14:tracePt t="222935" x="3944938" y="5076825"/>
          <p14:tracePt t="222942" x="3935413" y="5068888"/>
          <p14:tracePt t="222958" x="3935413" y="5059363"/>
          <p14:tracePt t="222965" x="3927475" y="5059363"/>
          <p14:tracePt t="222978" x="3917950" y="5059363"/>
          <p14:tracePt t="222985" x="3917950" y="5049838"/>
          <p14:tracePt t="223005" x="3917950" y="5040313"/>
          <p14:tracePt t="223013" x="3908425" y="5040313"/>
          <p14:tracePt t="223026" x="3898900" y="5040313"/>
          <p14:tracePt t="223033" x="3898900" y="5032375"/>
          <p14:tracePt t="223040" x="3890963" y="5032375"/>
          <p14:tracePt t="223047" x="3890963" y="5022850"/>
          <p14:tracePt t="223068" x="3890963" y="5013325"/>
          <p14:tracePt t="223076" x="3881438" y="4995863"/>
          <p14:tracePt t="223083" x="3871913" y="4976813"/>
          <p14:tracePt t="223090" x="3871913" y="4967288"/>
          <p14:tracePt t="223096" x="3862388" y="4949825"/>
          <p14:tracePt t="223116" x="3854450" y="4940300"/>
          <p14:tracePt t="223124" x="3854450" y="4930775"/>
          <p14:tracePt t="223131" x="3844925" y="4930775"/>
          <p14:tracePt t="223139" x="3844925" y="4922838"/>
          <p14:tracePt t="223146" x="3835400" y="4913313"/>
          <p14:tracePt t="223152" x="3825875" y="4913313"/>
          <p14:tracePt t="223166" x="3825875" y="4903788"/>
          <p14:tracePt t="223173" x="3808413" y="4894263"/>
          <p14:tracePt t="223181" x="3798888" y="4894263"/>
          <p14:tracePt t="223188" x="3798888" y="4884738"/>
          <p14:tracePt t="223195" x="3789363" y="4884738"/>
          <p14:tracePt t="223201" x="3781425" y="4876800"/>
          <p14:tracePt t="223208" x="3771900" y="4867275"/>
          <p14:tracePt t="223215" x="3762375" y="4867275"/>
          <p14:tracePt t="223222" x="3762375" y="4857750"/>
          <p14:tracePt t="223229" x="3752850" y="4857750"/>
          <p14:tracePt t="223236" x="3752850" y="4848225"/>
          <p14:tracePt t="223243" x="3744913" y="4848225"/>
          <p14:tracePt t="223272" x="3735388" y="4840288"/>
          <p14:tracePt t="223285" x="3725863" y="4830763"/>
          <p14:tracePt t="223299" x="3716338" y="4830763"/>
          <p14:tracePt t="223384" x="3725863" y="4830763"/>
          <p14:tracePt t="223397" x="3735388" y="4830763"/>
          <p14:tracePt t="223411" x="3744913" y="4830763"/>
          <p14:tracePt t="223425" x="3752850" y="4830763"/>
          <p14:tracePt t="223431" x="3762375" y="4830763"/>
          <p14:tracePt t="223439" x="3771900" y="4830763"/>
          <p14:tracePt t="223446" x="3789363" y="4830763"/>
          <p14:tracePt t="223453" x="3835400" y="4830763"/>
          <p14:tracePt t="223460" x="3881438" y="4830763"/>
          <p14:tracePt t="223467" x="3944938" y="4830763"/>
          <p14:tracePt t="223473" x="4017963" y="4821238"/>
          <p14:tracePt t="223481" x="4090988" y="4811713"/>
          <p14:tracePt t="223488" x="4183063" y="4803775"/>
          <p14:tracePt t="223495" x="4273550" y="4775200"/>
          <p14:tracePt t="223502" x="4346575" y="4757738"/>
          <p14:tracePt t="223508" x="4411663" y="4730750"/>
          <p14:tracePt t="223516" x="4475163" y="4711700"/>
          <p14:tracePt t="223523" x="4538663" y="4702175"/>
          <p14:tracePt t="223529" x="4584700" y="4694238"/>
          <p14:tracePt t="223536" x="4630738" y="4675188"/>
          <p14:tracePt t="223545" x="4675188" y="4675188"/>
          <p14:tracePt t="223551" x="4721225" y="4675188"/>
          <p14:tracePt t="223557" x="4748213" y="4665663"/>
          <p14:tracePt t="223565" x="4784725" y="4665663"/>
          <p14:tracePt t="223572" x="4813300" y="4665663"/>
          <p14:tracePt t="223578" x="4830763" y="4665663"/>
          <p14:tracePt t="223586" x="4840288" y="4665663"/>
          <p14:tracePt t="223592" x="4857750" y="4665663"/>
          <p14:tracePt t="223599" x="4867275" y="4665663"/>
          <p14:tracePt t="223606" x="4876800" y="4665663"/>
          <p14:tracePt t="223627" x="4886325" y="4665663"/>
          <p14:tracePt t="223642" x="4895850" y="4665663"/>
          <p14:tracePt t="223663" x="4903788" y="4665663"/>
          <p14:tracePt t="223670" x="4913313" y="4665663"/>
          <p14:tracePt t="223677" x="4913313" y="4675188"/>
          <p14:tracePt t="223685" x="4932363" y="4675188"/>
          <p14:tracePt t="223690" x="4940300" y="4684713"/>
          <p14:tracePt t="223697" x="4968875" y="4694238"/>
          <p14:tracePt t="223706" x="4986338" y="4702175"/>
          <p14:tracePt t="223712" x="5013325" y="4711700"/>
          <p14:tracePt t="223718" x="5049838" y="4721225"/>
          <p14:tracePt t="223725" x="5095875" y="4730750"/>
          <p14:tracePt t="223733" x="5122863" y="4730750"/>
          <p14:tracePt t="223739" x="5159375" y="4738688"/>
          <p14:tracePt t="223747" x="5187950" y="4738688"/>
          <p14:tracePt t="223755" x="5214938" y="4748213"/>
          <p14:tracePt t="223761" x="5241925" y="4748213"/>
          <p14:tracePt t="223767" x="5268913" y="4757738"/>
          <p14:tracePt t="223774" x="5297488" y="4757738"/>
          <p14:tracePt t="223782" x="5314950" y="4757738"/>
          <p14:tracePt t="223789" x="5324475" y="4767263"/>
          <p14:tracePt t="223809" x="5334000" y="4767263"/>
          <p14:tracePt t="223831" x="5341938" y="4767263"/>
          <p14:tracePt t="223845" x="5351463" y="4767263"/>
          <p14:tracePt t="223879" x="5360988" y="4767263"/>
          <p14:tracePt t="223900" x="5370513" y="4767263"/>
          <p14:tracePt t="223928" x="5370513" y="4775200"/>
          <p14:tracePt t="223935" x="5378450" y="4775200"/>
          <p14:tracePt t="223942" x="5378450" y="4784725"/>
          <p14:tracePt t="223949" x="5387975" y="4784725"/>
          <p14:tracePt t="223957" x="5387975" y="4794250"/>
          <p14:tracePt t="223970" x="5397500" y="4794250"/>
          <p14:tracePt t="223977" x="5407025" y="4794250"/>
          <p14:tracePt t="223990" x="5407025" y="4803775"/>
          <p14:tracePt t="223998" x="5414963" y="4803775"/>
          <p14:tracePt t="224006" x="5424488" y="4811713"/>
          <p14:tracePt t="224018" x="5434013" y="4811713"/>
          <p14:tracePt t="224025" x="5443538" y="4811713"/>
          <p14:tracePt t="224040" x="5443538" y="4821238"/>
          <p14:tracePt t="224047" x="5451475" y="4821238"/>
          <p14:tracePt t="224056" x="5451475" y="4830763"/>
          <p14:tracePt t="224061" x="5461000" y="4830763"/>
          <p14:tracePt t="224088" x="5470525" y="4840288"/>
          <p14:tracePt t="224096" x="5480050" y="4840288"/>
          <p14:tracePt t="224104" x="5497513" y="4840288"/>
          <p14:tracePt t="224109" x="5516563" y="4848225"/>
          <p14:tracePt t="224117" x="5543550" y="4848225"/>
          <p14:tracePt t="224123" x="5580063" y="4857750"/>
          <p14:tracePt t="224130" x="5616575" y="4857750"/>
          <p14:tracePt t="224139" x="5643563" y="4867275"/>
          <p14:tracePt t="224146" x="5680075" y="4867275"/>
          <p14:tracePt t="224153" x="5699125" y="4867275"/>
          <p14:tracePt t="224159" x="5735638" y="4876800"/>
          <p14:tracePt t="224167" x="5772150" y="4876800"/>
          <p14:tracePt t="224173" x="5799138" y="4876800"/>
          <p14:tracePt t="224180" x="5845175" y="4876800"/>
          <p14:tracePt t="224186" x="5899150" y="4894263"/>
          <p14:tracePt t="224194" x="5945188" y="4894263"/>
          <p14:tracePt t="224200" x="5981700" y="4894263"/>
          <p14:tracePt t="224207" x="6018213" y="4894263"/>
          <p14:tracePt t="224215" x="6064250" y="4903788"/>
          <p14:tracePt t="224223" x="6100763" y="4903788"/>
          <p14:tracePt t="224228" x="6137275" y="4913313"/>
          <p14:tracePt t="224236" x="6154738" y="4913313"/>
          <p14:tracePt t="224243" x="6173788" y="4922838"/>
          <p14:tracePt t="224250" x="6183313" y="4922838"/>
          <p14:tracePt t="224257" x="6200775" y="4930775"/>
          <p14:tracePt t="224264" x="6210300" y="4930775"/>
          <p14:tracePt t="224285" x="6219825" y="4930775"/>
          <p14:tracePt t="224298" x="6227763" y="4930775"/>
          <p14:tracePt t="224306" x="6227763" y="4940300"/>
          <p14:tracePt t="224325" x="6237288" y="4940300"/>
          <p14:tracePt t="224348" x="6246813" y="4940300"/>
          <p14:tracePt t="224376" x="6256338" y="4940300"/>
          <p14:tracePt t="224439" x="6264275" y="4940300"/>
          <p14:tracePt t="224453" x="6273800" y="4940300"/>
          <p14:tracePt t="224459" x="6273800" y="4949825"/>
          <p14:tracePt t="224473" x="6292850" y="4959350"/>
          <p14:tracePt t="224480" x="6310313" y="4967288"/>
          <p14:tracePt t="224487" x="6337300" y="4976813"/>
          <p14:tracePt t="224495" x="6373813" y="4976813"/>
          <p14:tracePt t="224501" x="6402388" y="4976813"/>
          <p14:tracePt t="224508" x="6438900" y="4986338"/>
          <p14:tracePt t="224515" x="6475413" y="4986338"/>
          <p14:tracePt t="224523" x="6492875" y="4986338"/>
          <p14:tracePt t="224528" x="6529388" y="4986338"/>
          <p14:tracePt t="224537" x="6557963" y="4995863"/>
          <p14:tracePt t="224544" x="6584950" y="4995863"/>
          <p14:tracePt t="224551" x="6611938" y="4995863"/>
          <p14:tracePt t="224557" x="6630988" y="4995863"/>
          <p14:tracePt t="224564" x="6657975" y="4995863"/>
          <p14:tracePt t="224572" x="6675438" y="4995863"/>
          <p14:tracePt t="224578" x="6704013" y="4995863"/>
          <p14:tracePt t="224585" x="6711950" y="4995863"/>
          <p14:tracePt t="224592" x="6740525" y="4995863"/>
          <p14:tracePt t="224599" x="6767513" y="4995863"/>
          <p14:tracePt t="224606" x="6777038" y="4995863"/>
          <p14:tracePt t="224613" x="6784975" y="4995863"/>
          <p14:tracePt t="224619" x="6794500" y="4995863"/>
          <p14:tracePt t="224627" x="6813550" y="4995863"/>
          <p14:tracePt t="224648" x="6821488" y="4995863"/>
          <p14:tracePt t="224656" x="6831013" y="4995863"/>
          <p14:tracePt t="224668" x="6840538" y="4995863"/>
          <p14:tracePt t="224675" x="6850063" y="4995863"/>
          <p14:tracePt t="224696" x="6858000" y="4995863"/>
          <p14:tracePt t="224704" x="6877050" y="4995863"/>
          <p14:tracePt t="224717" x="6886575" y="4995863"/>
          <p14:tracePt t="224724" x="6894513" y="4995863"/>
          <p14:tracePt t="224733" x="6904038" y="4995863"/>
          <p14:tracePt t="224740" x="6913563" y="4995863"/>
          <p14:tracePt t="224754" x="6931025" y="4995863"/>
          <p14:tracePt t="224759" x="6940550" y="4995863"/>
          <p14:tracePt t="224766" x="6940550" y="5003800"/>
          <p14:tracePt t="224773" x="6967538" y="5013325"/>
          <p14:tracePt t="224780" x="6986588" y="5022850"/>
          <p14:tracePt t="224787" x="7032625" y="5022850"/>
          <p14:tracePt t="224794" x="7077075" y="5032375"/>
          <p14:tracePt t="224801" x="7132638" y="5040313"/>
          <p14:tracePt t="224808" x="7186613" y="5040313"/>
          <p14:tracePt t="224815" x="7232650" y="5040313"/>
          <p14:tracePt t="224821" x="7278688" y="5040313"/>
          <p14:tracePt t="224829" x="7334250" y="5040313"/>
          <p14:tracePt t="224836" x="7397750" y="5040313"/>
          <p14:tracePt t="224843" x="7451725" y="5040313"/>
          <p14:tracePt t="224850" x="7516813" y="5040313"/>
          <p14:tracePt t="224857" x="7561263" y="5040313"/>
          <p14:tracePt t="224865" x="7597775" y="5040313"/>
          <p14:tracePt t="224873" x="7616825" y="5040313"/>
          <p14:tracePt t="224878" x="7643813" y="5040313"/>
          <p14:tracePt t="224886" x="7653338" y="5040313"/>
          <p14:tracePt t="224893" x="7662863" y="5040313"/>
          <p14:tracePt t="224899" x="7670800" y="5040313"/>
          <p14:tracePt t="224906" x="7689850" y="5040313"/>
          <p14:tracePt t="224914" x="7707313" y="5032375"/>
          <p14:tracePt t="224922" x="7716838" y="5032375"/>
          <p14:tracePt t="224928" x="7726363" y="5032375"/>
          <p14:tracePt t="224941" x="7743825" y="5032375"/>
          <p14:tracePt t="224957" x="7762875" y="5032375"/>
          <p14:tracePt t="224962" x="7780338" y="5032375"/>
          <p14:tracePt t="224976" x="7789863" y="5032375"/>
          <p14:tracePt t="224990" x="7799388" y="5032375"/>
          <p14:tracePt t="225018" x="7808913" y="5032375"/>
          <p14:tracePt t="225040" x="7816850" y="5032375"/>
          <p14:tracePt t="225067" x="7826375" y="5032375"/>
          <p14:tracePt t="225507" x="7826375" y="5022850"/>
          <p14:tracePt t="226668" x="7835900" y="5013325"/>
          <p14:tracePt t="226675" x="7835900" y="5003800"/>
          <p14:tracePt t="226682" x="7845425" y="5003800"/>
          <p14:tracePt t="226688" x="7853363" y="5003800"/>
          <p14:tracePt t="226696" x="7853363" y="4995863"/>
          <p14:tracePt t="226710" x="7862888" y="4986338"/>
          <p14:tracePt t="226717" x="7872413" y="4986338"/>
          <p14:tracePt t="226745" x="7872413" y="4976813"/>
          <p14:tracePt t="226751" x="7881938" y="4976813"/>
          <p14:tracePt t="226758" x="7881938" y="4967288"/>
          <p14:tracePt t="226766" x="7889875" y="4967288"/>
          <p14:tracePt t="226779" x="7899400" y="4967288"/>
          <p14:tracePt t="247795" x="7808913" y="4967288"/>
          <p14:tracePt t="247801" x="7616825" y="5013325"/>
          <p14:tracePt t="247808" x="7351713" y="5059363"/>
          <p14:tracePt t="247815" x="7069138" y="5113338"/>
          <p14:tracePt t="247822" x="6840538" y="5141913"/>
          <p14:tracePt t="247829" x="6621463" y="5168900"/>
          <p14:tracePt t="247836" x="6392863" y="5195888"/>
          <p14:tracePt t="247843" x="6227763" y="5214938"/>
          <p14:tracePt t="247849" x="6081713" y="5232400"/>
          <p14:tracePt t="247857" x="5945188" y="5232400"/>
          <p14:tracePt t="247864" x="5835650" y="5232400"/>
          <p14:tracePt t="247869" x="5735638" y="5232400"/>
          <p14:tracePt t="247879" x="5662613" y="5232400"/>
          <p14:tracePt t="247885" x="5589588" y="5222875"/>
          <p14:tracePt t="247893" x="5524500" y="5222875"/>
          <p14:tracePt t="247898" x="5461000" y="5205413"/>
          <p14:tracePt t="247906" x="5397500" y="5195888"/>
          <p14:tracePt t="247915" x="5341938" y="5168900"/>
          <p14:tracePt t="247920" x="5287963" y="5159375"/>
          <p14:tracePt t="247927" x="5224463" y="5132388"/>
          <p14:tracePt t="247933" x="5168900" y="5122863"/>
          <p14:tracePt t="247941" x="5105400" y="5095875"/>
          <p14:tracePt t="247948" x="5022850" y="5086350"/>
          <p14:tracePt t="247955" x="4976813" y="5076825"/>
          <p14:tracePt t="247966" x="4932363" y="5068888"/>
          <p14:tracePt t="247967" x="4895850" y="5068888"/>
          <p14:tracePt t="247976" x="4876800" y="5059363"/>
          <p14:tracePt t="247983" x="4857750" y="5059363"/>
          <p14:tracePt t="247990" x="4849813" y="5059363"/>
          <p14:tracePt t="247998" x="4840288" y="5059363"/>
          <p14:tracePt t="248005" x="4830763" y="5059363"/>
          <p14:tracePt t="248011" x="4821238" y="5059363"/>
          <p14:tracePt t="248017" x="4813300" y="5059363"/>
          <p14:tracePt t="248025" x="4803775" y="5049838"/>
          <p14:tracePt t="248031" x="4794250" y="5049838"/>
          <p14:tracePt t="248038" x="4784725" y="5049838"/>
          <p14:tracePt t="248053" x="4767263" y="5049838"/>
          <p14:tracePt t="248059" x="4757738" y="5049838"/>
          <p14:tracePt t="248066" x="4748213" y="5049838"/>
          <p14:tracePt t="248075" x="4730750" y="5049838"/>
          <p14:tracePt t="248081" x="4721225" y="5040313"/>
          <p14:tracePt t="248088" x="4703763" y="5040313"/>
          <p14:tracePt t="248096" x="4703763" y="5032375"/>
          <p14:tracePt t="248101" x="4684713" y="5032375"/>
          <p14:tracePt t="248108" x="4667250" y="5022850"/>
          <p14:tracePt t="248123" x="4648200" y="5013325"/>
          <p14:tracePt t="248131" x="4638675" y="5003800"/>
          <p14:tracePt t="248136" x="4621213" y="4995863"/>
          <p14:tracePt t="248144" x="4602163" y="4995863"/>
          <p14:tracePt t="248150" x="4594225" y="4986338"/>
          <p14:tracePt t="248157" x="4565650" y="4986338"/>
          <p14:tracePt t="248165" x="4557713" y="4976813"/>
          <p14:tracePt t="248173" x="4548188" y="4967288"/>
          <p14:tracePt t="248181" x="4538663" y="4967288"/>
          <p14:tracePt t="248187" x="4529138" y="4967288"/>
          <p14:tracePt t="248199" x="4529138" y="4959350"/>
          <p14:tracePt t="248207" x="4521200" y="4959350"/>
          <p14:tracePt t="248215" x="4511675" y="4959350"/>
          <p14:tracePt t="248221" x="4511675" y="4949825"/>
          <p14:tracePt t="248234" x="4511675" y="4940300"/>
          <p14:tracePt t="248241" x="4502150" y="4940300"/>
          <p14:tracePt t="248255" x="4492625" y="4940300"/>
          <p14:tracePt t="248269" x="4492625" y="4930775"/>
          <p14:tracePt t="248284" x="4492625" y="4922838"/>
          <p14:tracePt t="248291" x="4511675" y="4922838"/>
          <p14:tracePt t="248298" x="4557713" y="4913313"/>
          <p14:tracePt t="248305" x="4630738" y="4894263"/>
          <p14:tracePt t="248312" x="4740275" y="4867275"/>
          <p14:tracePt t="248318" x="4840288" y="4857750"/>
          <p14:tracePt t="248326" x="4968875" y="4840288"/>
          <p14:tracePt t="248334" x="5105400" y="4821238"/>
          <p14:tracePt t="248340" x="5232400" y="4811713"/>
          <p14:tracePt t="248348" x="5378450" y="4803775"/>
          <p14:tracePt t="248353" x="5516563" y="4784725"/>
          <p14:tracePt t="248360" x="5634038" y="4775200"/>
          <p14:tracePt t="248367" x="5745163" y="4775200"/>
          <p14:tracePt t="248375" x="5881688" y="4767263"/>
          <p14:tracePt t="248381" x="6000750" y="4748213"/>
          <p14:tracePt t="248389" x="6164263" y="4730750"/>
          <p14:tracePt t="248398" x="6319838" y="4730750"/>
          <p14:tracePt t="248403" x="6456363" y="4711700"/>
          <p14:tracePt t="248409" x="6565900" y="4702175"/>
          <p14:tracePt t="248416" x="6704013" y="4702175"/>
          <p14:tracePt t="248423" x="6850063" y="4694238"/>
          <p14:tracePt t="248430" x="6977063" y="4694238"/>
          <p14:tracePt t="248436" x="7096125" y="4694238"/>
          <p14:tracePt t="248443" x="7223125" y="4694238"/>
          <p14:tracePt t="248450" x="7342188" y="4694238"/>
          <p14:tracePt t="248457" x="7461250" y="4702175"/>
          <p14:tracePt t="248464" x="7580313" y="4721225"/>
          <p14:tracePt t="248472" x="7699375" y="4738688"/>
          <p14:tracePt t="248480" x="7789863" y="4748213"/>
          <p14:tracePt t="248486" x="7872413" y="4748213"/>
          <p14:tracePt t="248493" x="7962900" y="4767263"/>
          <p14:tracePt t="248500" x="8054975" y="4775200"/>
          <p14:tracePt t="248507" x="8147050" y="4784725"/>
          <p14:tracePt t="248514" x="8228013" y="4784725"/>
          <p14:tracePt t="248521" x="8293100" y="4794250"/>
          <p14:tracePt t="248527" x="8356600" y="4803775"/>
          <p14:tracePt t="248535" x="8410575" y="4803775"/>
          <p14:tracePt t="248542" x="8456613" y="4803775"/>
          <p14:tracePt t="248549" x="8529638" y="4803775"/>
          <p14:tracePt t="248557" x="8593138" y="4803775"/>
          <p14:tracePt t="248564" x="8648700" y="4803775"/>
          <p14:tracePt t="248571" x="8685213" y="4803775"/>
          <p14:tracePt t="248578" x="8712200" y="4803775"/>
          <p14:tracePt t="248584" x="8748713" y="4794250"/>
          <p14:tracePt t="248592" x="8767763" y="4794250"/>
          <p14:tracePt t="248598" x="8785225" y="4794250"/>
          <p14:tracePt t="248606" x="8804275" y="4794250"/>
          <p14:tracePt t="248614" x="8812213" y="4794250"/>
          <p14:tracePt t="248619" x="8831263" y="4784725"/>
          <p14:tracePt t="248626" x="8858250" y="4784725"/>
          <p14:tracePt t="248633" x="8867775" y="4775200"/>
          <p14:tracePt t="248640" x="8894763" y="4775200"/>
          <p14:tracePt t="248648" x="8913813" y="4775200"/>
          <p14:tracePt t="248654" x="8940800" y="4767263"/>
          <p14:tracePt t="248660" x="8967788" y="4767263"/>
          <p14:tracePt t="248669" x="8977313" y="4767263"/>
          <p14:tracePt t="248676" x="8996363" y="4767263"/>
          <p14:tracePt t="248711" x="9004300" y="4767263"/>
          <p14:tracePt t="248725" x="9013825" y="4767263"/>
          <p14:tracePt t="248795" x="9004300" y="4767263"/>
          <p14:tracePt t="248801" x="8986838" y="4767263"/>
          <p14:tracePt t="248808" x="8959850" y="4775200"/>
          <p14:tracePt t="248815" x="8940800" y="4775200"/>
          <p14:tracePt t="248822" x="8921750" y="4784725"/>
          <p14:tracePt t="248828" x="8913813" y="4784725"/>
          <p14:tracePt t="248836" x="8904288" y="4784725"/>
          <p14:tracePt t="248849" x="8894763" y="4784725"/>
          <p14:tracePt t="248865" x="8885238" y="4784725"/>
          <p14:tracePt t="248872" x="8877300" y="4784725"/>
          <p14:tracePt t="248906" x="8867775" y="4784725"/>
          <p14:tracePt t="248913" x="8858250" y="4784725"/>
          <p14:tracePt t="248921" x="8848725" y="4784725"/>
          <p14:tracePt t="248927" x="8831263" y="4784725"/>
          <p14:tracePt t="248934" x="8812213" y="4784725"/>
          <p14:tracePt t="248941" x="8785225" y="4784725"/>
          <p14:tracePt t="248948" x="8758238" y="4794250"/>
          <p14:tracePt t="248955" x="8739188" y="4794250"/>
          <p14:tracePt t="248965" x="8721725" y="4803775"/>
          <p14:tracePt t="248969" x="8702675" y="4803775"/>
          <p14:tracePt t="248977" x="8694738" y="4803775"/>
          <p14:tracePt t="248983" x="8675688" y="4803775"/>
          <p14:tracePt t="248990" x="8666163" y="4811713"/>
          <p14:tracePt t="248997" x="8648700" y="4811713"/>
          <p14:tracePt t="249005" x="8639175" y="4811713"/>
          <p14:tracePt t="249011" x="8621713" y="4821238"/>
          <p14:tracePt t="249017" x="8612188" y="4821238"/>
          <p14:tracePt t="249032" x="8602663" y="4821238"/>
          <p14:tracePt t="249038" x="8593138" y="4821238"/>
          <p14:tracePt t="249053" x="8585200" y="4821238"/>
          <p14:tracePt t="249067" x="8575675" y="4821238"/>
          <p14:tracePt t="249081" x="8566150" y="4821238"/>
          <p14:tracePt t="249088" x="8556625" y="4821238"/>
          <p14:tracePt t="249097" x="8548688" y="4821238"/>
          <p14:tracePt t="249103" x="8520113" y="4830763"/>
          <p14:tracePt t="249109" x="8483600" y="4848225"/>
          <p14:tracePt t="249116" x="8456613" y="4857750"/>
          <p14:tracePt t="249124" x="8374063" y="4867275"/>
          <p14:tracePt t="249131" x="8301038" y="4894263"/>
          <p14:tracePt t="249137" x="8210550" y="4913313"/>
          <p14:tracePt t="249144" x="8137525" y="4922838"/>
          <p14:tracePt t="249150" x="8101013" y="4930775"/>
          <p14:tracePt t="249158" x="8054975" y="4940300"/>
          <p14:tracePt t="249165" x="8027988" y="4940300"/>
          <p14:tracePt t="249173" x="8018463" y="4949825"/>
          <p14:tracePt t="249180" x="7991475" y="4949825"/>
          <p14:tracePt t="249186" x="7972425" y="4949825"/>
          <p14:tracePt t="249200" x="7954963" y="4949825"/>
          <p14:tracePt t="249207" x="7945438" y="4949825"/>
          <p14:tracePt t="249214" x="7926388" y="4949825"/>
          <p14:tracePt t="249221" x="7918450" y="4949825"/>
          <p14:tracePt t="249228" x="7899400" y="4949825"/>
          <p14:tracePt t="249235" x="7889875" y="4949825"/>
          <p14:tracePt t="249243" x="7872413" y="4949825"/>
          <p14:tracePt t="249248" x="7862888" y="4949825"/>
          <p14:tracePt t="249264" x="7853363" y="4949825"/>
          <p14:tracePt t="249277" x="7845425" y="4949825"/>
          <p14:tracePt t="249291" x="7835900" y="4949825"/>
          <p14:tracePt t="249298" x="7826375" y="4949825"/>
          <p14:tracePt t="249333" x="7816850" y="4949825"/>
          <p14:tracePt t="249347" x="7808913" y="4949825"/>
          <p14:tracePt t="256313" x="7799388" y="4967288"/>
          <p14:tracePt t="256320" x="7735888" y="4986338"/>
          <p14:tracePt t="256979" x="7561263" y="4986338"/>
          <p14:tracePt t="256986" x="7351713" y="4986338"/>
          <p14:tracePt t="256994" x="7105650" y="5003800"/>
          <p14:tracePt t="257001" x="6858000" y="5013325"/>
          <p14:tracePt t="257007" x="6584950" y="5032375"/>
          <p14:tracePt t="257014" x="6310313" y="5049838"/>
          <p14:tracePt t="257021" x="5972175" y="5068888"/>
          <p14:tracePt t="257028" x="5634038" y="5086350"/>
          <p14:tracePt t="257035" x="5297488" y="5122863"/>
          <p14:tracePt t="257042" x="4968875" y="5141913"/>
          <p14:tracePt t="257048" x="4657725" y="5149850"/>
          <p14:tracePt t="257056" x="4375150" y="5186363"/>
          <p14:tracePt t="257063" x="4156075" y="5214938"/>
          <p14:tracePt t="257069" x="3990975" y="5232400"/>
          <p14:tracePt t="257078" x="3871913" y="5241925"/>
          <p14:tracePt t="257084" x="3789363" y="5241925"/>
          <p14:tracePt t="257092" x="3744913" y="5241925"/>
          <p14:tracePt t="257097" x="3708400" y="5241925"/>
          <p14:tracePt t="257106" x="3679825" y="5241925"/>
          <p14:tracePt t="257112" x="3662363" y="5241925"/>
          <p14:tracePt t="257118" x="3652838" y="5241925"/>
          <p14:tracePt t="257127" x="3643313" y="5232400"/>
          <p14:tracePt t="257133" x="3635375" y="5232400"/>
          <p14:tracePt t="257141" x="3625850" y="5232400"/>
          <p14:tracePt t="257154" x="3616325" y="5232400"/>
          <p14:tracePt t="257162" x="3616325" y="5222875"/>
          <p14:tracePt t="257175" x="3606800" y="5214938"/>
          <p14:tracePt t="257888" x="3616325" y="5214938"/>
          <p14:tracePt t="257894" x="3652838" y="5222875"/>
          <p14:tracePt t="257901" x="3689350" y="5232400"/>
          <p14:tracePt t="257908" x="3744913" y="5241925"/>
          <p14:tracePt t="257916" x="3789363" y="5251450"/>
          <p14:tracePt t="257923" x="3854450" y="5259388"/>
          <p14:tracePt t="257930" x="3927475" y="5278438"/>
          <p14:tracePt t="257936" x="4017963" y="5278438"/>
          <p14:tracePt t="257944" x="4137025" y="5287963"/>
          <p14:tracePt t="257950" x="4237038" y="5287963"/>
          <p14:tracePt t="257957" x="4338638" y="5287963"/>
          <p14:tracePt t="257963" x="4429125" y="5295900"/>
          <p14:tracePt t="257972" x="4521200" y="5295900"/>
          <p14:tracePt t="257979" x="4575175" y="5305425"/>
          <p14:tracePt t="257986" x="4638675" y="5314950"/>
          <p14:tracePt t="257994" x="4684713" y="5314950"/>
          <p14:tracePt t="257999" x="4730750" y="5324475"/>
          <p14:tracePt t="258007" x="4776788" y="5324475"/>
          <p14:tracePt t="258014" x="4840288" y="5341938"/>
          <p14:tracePt t="258021" x="4913313" y="5351463"/>
          <p14:tracePt t="258028" x="5005388" y="5360988"/>
          <p14:tracePt t="258035" x="5078413" y="5368925"/>
          <p14:tracePt t="258042" x="5168900" y="5378450"/>
          <p14:tracePt t="258048" x="5232400" y="5387975"/>
          <p14:tracePt t="258055" x="5268913" y="5397500"/>
          <p14:tracePt t="258062" x="5297488" y="5405438"/>
          <p14:tracePt t="258071" x="5314950" y="5414963"/>
          <p14:tracePt t="258078" x="5324475" y="5414963"/>
          <p14:tracePt t="258084" x="5324475" y="5424488"/>
          <p14:tracePt t="258090" x="5334000" y="5424488"/>
          <p14:tracePt t="258118" x="5341938" y="5424488"/>
          <p14:tracePt t="258153" x="5351463" y="5424488"/>
          <p14:tracePt t="258182" x="5360988" y="5424488"/>
          <p14:tracePt t="258188" x="5370513" y="5424488"/>
          <p14:tracePt t="258204" x="5378450" y="5424488"/>
          <p14:tracePt t="258210" x="5414963" y="5424488"/>
          <p14:tracePt t="258217" x="5443538" y="5424488"/>
          <p14:tracePt t="258223" x="5497513" y="5424488"/>
          <p14:tracePt t="258231" x="5543550" y="5424488"/>
          <p14:tracePt t="258238" x="5607050" y="5414963"/>
          <p14:tracePt t="258245" x="5670550" y="5414963"/>
          <p14:tracePt t="258251" x="5745163" y="5397500"/>
          <p14:tracePt t="258258" x="5799138" y="5397500"/>
          <p14:tracePt t="258267" x="5862638" y="5387975"/>
          <p14:tracePt t="258273" x="5927725" y="5378450"/>
          <p14:tracePt t="258279" x="5972175" y="5368925"/>
          <p14:tracePt t="258287" x="6037263" y="5360988"/>
          <p14:tracePt t="258294" x="6100763" y="5351463"/>
          <p14:tracePt t="258301" x="6154738" y="5351463"/>
          <p14:tracePt t="258307" x="6219825" y="5351463"/>
          <p14:tracePt t="258314" x="6264275" y="5341938"/>
          <p14:tracePt t="258322" x="6310313" y="5341938"/>
          <p14:tracePt t="258328" x="6337300" y="5341938"/>
          <p14:tracePt t="258335" x="6365875" y="5341938"/>
          <p14:tracePt t="258344" x="6383338" y="5341938"/>
          <p14:tracePt t="258349" x="6402388" y="5341938"/>
          <p14:tracePt t="258357" x="6410325" y="5341938"/>
          <p14:tracePt t="258362" x="6419850" y="5341938"/>
          <p14:tracePt t="258378" x="6429375" y="5341938"/>
          <p14:tracePt t="258392" x="6438900" y="5341938"/>
          <p14:tracePt t="261787" x="6346825" y="5341938"/>
          <p14:tracePt t="261793" x="6200775" y="5360988"/>
          <p14:tracePt t="261800" x="6045200" y="5368925"/>
          <p14:tracePt t="261807" x="5881688" y="5378450"/>
          <p14:tracePt t="261813" x="5726113" y="5397500"/>
          <p14:tracePt t="261821" x="5543550" y="5405438"/>
          <p14:tracePt t="261828" x="5370513" y="5434013"/>
          <p14:tracePt t="261836" x="5214938" y="5441950"/>
          <p14:tracePt t="261843" x="5068888" y="5461000"/>
          <p14:tracePt t="261849" x="4922838" y="5478463"/>
          <p14:tracePt t="261856" x="4784725" y="5497513"/>
          <p14:tracePt t="261863" x="4657725" y="5507038"/>
          <p14:tracePt t="261870" x="4565650" y="5514975"/>
          <p14:tracePt t="261879" x="4475163" y="5524500"/>
          <p14:tracePt t="261885" x="4419600" y="5524500"/>
          <p14:tracePt t="261891" x="4356100" y="5534025"/>
          <p14:tracePt t="261898" x="4283075" y="5534025"/>
          <p14:tracePt t="261905" x="4210050" y="5534025"/>
          <p14:tracePt t="261911" x="4146550" y="5534025"/>
          <p14:tracePt t="261918" x="4090988" y="5551488"/>
          <p14:tracePt t="261927" x="4017963" y="5551488"/>
          <p14:tracePt t="261934" x="3954463" y="5551488"/>
          <p14:tracePt t="261941" x="3862388" y="5561013"/>
          <p14:tracePt t="261947" x="3789363" y="5570538"/>
          <p14:tracePt t="261962" x="3643313" y="5580063"/>
          <p14:tracePt t="261968" x="3579813" y="5588000"/>
          <p14:tracePt t="261976" x="3516313" y="5588000"/>
          <p14:tracePt t="261981" x="3460750" y="5597525"/>
          <p14:tracePt t="261989" x="3397250" y="5616575"/>
          <p14:tracePt t="261995" x="3360738" y="5616575"/>
          <p14:tracePt t="262003" x="3324225" y="5616575"/>
          <p14:tracePt t="262009" x="3287713" y="5616575"/>
          <p14:tracePt t="262016" x="3260725" y="5616575"/>
          <p14:tracePt t="262025" x="3232150" y="5624513"/>
          <p14:tracePt t="262031" x="3214688" y="5624513"/>
          <p14:tracePt t="262038" x="3195638" y="5624513"/>
          <p14:tracePt t="262045" x="3178175" y="5624513"/>
          <p14:tracePt t="262053" x="3159125" y="5624513"/>
          <p14:tracePt t="262066" x="3151188" y="5624513"/>
          <p14:tracePt t="262080" x="3141663" y="5624513"/>
          <p14:tracePt t="262109" x="3132138" y="5624513"/>
          <p14:tracePt t="262129" x="3122613" y="5624513"/>
          <p14:tracePt t="262157" x="3114675" y="5624513"/>
          <p14:tracePt t="262165" x="3105150" y="5624513"/>
          <p14:tracePt t="262177" x="3095625" y="5624513"/>
          <p14:tracePt t="262185" x="3086100" y="5616575"/>
          <p14:tracePt t="262206" x="3078163" y="5616575"/>
          <p14:tracePt t="262219" x="3068638" y="5607050"/>
          <p14:tracePt t="262235" x="3068638" y="5597525"/>
          <p14:tracePt t="262256" x="3059113" y="5597525"/>
          <p14:tracePt t="262269" x="3059113" y="5588000"/>
          <p14:tracePt t="262283" x="3059113" y="5580063"/>
          <p14:tracePt t="262333" x="3078163" y="5580063"/>
          <p14:tracePt t="262339" x="3105150" y="5570538"/>
          <p14:tracePt t="262346" x="3141663" y="5561013"/>
          <p14:tracePt t="262353" x="3187700" y="5561013"/>
          <p14:tracePt t="262360" x="3251200" y="5551488"/>
          <p14:tracePt t="262367" x="3343275" y="5534025"/>
          <p14:tracePt t="262373" x="3433763" y="5514975"/>
          <p14:tracePt t="262380" x="3533775" y="5514975"/>
          <p14:tracePt t="262388" x="3625850" y="5507038"/>
          <p14:tracePt t="262394" x="3744913" y="5487988"/>
          <p14:tracePt t="262401" x="3844925" y="5487988"/>
          <p14:tracePt t="262409" x="3963988" y="5478463"/>
          <p14:tracePt t="262416" x="4083050" y="5478463"/>
          <p14:tracePt t="262424" x="4192588" y="5470525"/>
          <p14:tracePt t="262430" x="4329113" y="5470525"/>
          <p14:tracePt t="262437" x="4456113" y="5451475"/>
          <p14:tracePt t="262445" x="4594225" y="5451475"/>
          <p14:tracePt t="262451" x="4703763" y="5451475"/>
          <p14:tracePt t="262459" x="4821238" y="5451475"/>
          <p14:tracePt t="262466" x="4949825" y="5451475"/>
          <p14:tracePt t="262472" x="5086350" y="5451475"/>
          <p14:tracePt t="262478" x="5224463" y="5451475"/>
          <p14:tracePt t="262486" x="5360988" y="5451475"/>
          <p14:tracePt t="262493" x="5487988" y="5441950"/>
          <p14:tracePt t="262500" x="5607050" y="5441950"/>
          <p14:tracePt t="262507" x="5735638" y="5434013"/>
          <p14:tracePt t="262514" x="5854700" y="5434013"/>
          <p14:tracePt t="262522" x="5964238" y="5424488"/>
          <p14:tracePt t="262529" x="6064250" y="5424488"/>
          <p14:tracePt t="262536" x="6146800" y="5405438"/>
          <p14:tracePt t="262543" x="6210300" y="5397500"/>
          <p14:tracePt t="262549" x="6283325" y="5397500"/>
          <p14:tracePt t="262557" x="6329363" y="5397500"/>
          <p14:tracePt t="262563" x="6373813" y="5397500"/>
          <p14:tracePt t="262570" x="6410325" y="5397500"/>
          <p14:tracePt t="262577" x="6419850" y="5397500"/>
          <p14:tracePt t="262585" x="6446838" y="5397500"/>
          <p14:tracePt t="262592" x="6475413" y="5397500"/>
          <p14:tracePt t="262598" x="6483350" y="5397500"/>
          <p14:tracePt t="262605" x="6502400" y="5405438"/>
          <p14:tracePt t="262626" x="6511925" y="5405438"/>
          <p14:tracePt t="264634" x="6602413" y="5405438"/>
          <p14:tracePt t="264641" x="6731000" y="5414963"/>
          <p14:tracePt t="264648" x="6850063" y="5434013"/>
          <p14:tracePt t="264655" x="6940550" y="5470525"/>
          <p14:tracePt t="264662" x="7023100" y="5507038"/>
          <p14:tracePt t="264668" x="7105650" y="5534025"/>
          <p14:tracePt t="264676" x="7196138" y="5570538"/>
          <p14:tracePt t="264684" x="7296150" y="5607050"/>
          <p14:tracePt t="264689" x="7407275" y="5624513"/>
          <p14:tracePt t="264697" x="7507288" y="5653088"/>
          <p14:tracePt t="264705" x="7597775" y="5670550"/>
          <p14:tracePt t="264711" x="7680325" y="5697538"/>
          <p14:tracePt t="264718" x="7780338" y="5707063"/>
          <p14:tracePt t="264726" x="7881938" y="5716588"/>
          <p14:tracePt t="264732" x="7991475" y="5743575"/>
          <p14:tracePt t="264740" x="8072438" y="5743575"/>
          <p14:tracePt t="264746" x="8154988" y="5753100"/>
          <p14:tracePt t="264753" x="8228013" y="5762625"/>
          <p14:tracePt t="264759" x="8301038" y="5762625"/>
          <p14:tracePt t="264767" x="8347075" y="5762625"/>
          <p14:tracePt t="264775" x="8420100" y="5762625"/>
          <p14:tracePt t="264781" x="8493125" y="5753100"/>
          <p14:tracePt t="264789" x="8575675" y="5734050"/>
          <p14:tracePt t="264794" x="8648700" y="5716588"/>
          <p14:tracePt t="264803" x="8739188" y="5707063"/>
          <p14:tracePt t="264810" x="8804275" y="5697538"/>
          <p14:tracePt t="264817" x="8858250" y="5680075"/>
          <p14:tracePt t="264825" x="8950325" y="5661025"/>
          <p14:tracePt t="264830" x="9013825" y="5643563"/>
          <p14:tracePt t="264837" x="9105900" y="5624513"/>
          <p14:tracePt t="264845" x="9169400" y="5597525"/>
          <p14:tracePt t="264851" x="9242425" y="5588000"/>
          <p14:tracePt t="264858" x="9305925" y="5580063"/>
          <p14:tracePt t="264865" x="9378950" y="5570538"/>
          <p14:tracePt t="264872" x="9442450" y="5551488"/>
          <p14:tracePt t="264878" x="9507538" y="5524500"/>
          <p14:tracePt t="264886" x="9551988" y="5514975"/>
          <p14:tracePt t="264892" x="9607550" y="5497513"/>
          <p14:tracePt t="264901" x="9634538" y="5487988"/>
          <p14:tracePt t="264908" x="9690100" y="5478463"/>
          <p14:tracePt t="264915" x="9734550" y="5461000"/>
          <p14:tracePt t="264921" x="9772650" y="5451475"/>
          <p14:tracePt t="264928" x="9817100" y="5441950"/>
          <p14:tracePt t="264935" x="9863138" y="5441950"/>
          <p14:tracePt t="264942" x="9909175" y="5424488"/>
          <p14:tracePt t="264949" x="9936163" y="5414963"/>
          <p14:tracePt t="264959" x="9972675" y="5397500"/>
          <p14:tracePt t="264963" x="10009188" y="5387975"/>
          <p14:tracePt t="264969" x="10028238" y="5378450"/>
          <p14:tracePt t="264978" x="10045700" y="5368925"/>
          <p14:tracePt t="264984" x="10055225" y="5368925"/>
          <p14:tracePt t="264992" x="10072688" y="5360988"/>
          <p14:tracePt t="264998" x="10101263" y="5351463"/>
          <p14:tracePt t="265006" x="10101263" y="5341938"/>
          <p14:tracePt t="265013" x="10109200" y="5341938"/>
          <p14:tracePt t="265019" x="10118725" y="5332413"/>
          <p14:tracePt t="265033" x="10128250" y="5332413"/>
          <p14:tracePt t="265042" x="10128250" y="5324475"/>
          <p14:tracePt t="265055" x="10128250" y="5314950"/>
          <p14:tracePt t="265061" x="10137775" y="5314950"/>
          <p14:tracePt t="265081" x="10145713" y="5314950"/>
          <p14:tracePt t="265088" x="10145713" y="5305425"/>
          <p14:tracePt t="265104" x="10145713" y="5295900"/>
          <p14:tracePt t="265166" x="10145713" y="5287963"/>
          <p14:tracePt t="265195" x="10145713" y="5278438"/>
          <p14:tracePt t="265278" x="10145713" y="5268913"/>
          <p14:tracePt t="265292" x="10145713" y="5259388"/>
          <p14:tracePt t="265306" x="10145713" y="5251450"/>
          <p14:tracePt t="265312" x="10145713" y="5232400"/>
          <p14:tracePt t="265320" x="10145713" y="5214938"/>
          <p14:tracePt t="265326" x="10145713" y="5186363"/>
          <p14:tracePt t="265334" x="10145713" y="5159375"/>
          <p14:tracePt t="265342" x="10145713" y="5149850"/>
          <p14:tracePt t="265348" x="10137775" y="5122863"/>
          <p14:tracePt t="265356" x="10118725" y="5113338"/>
          <p14:tracePt t="265362" x="10109200" y="5086350"/>
          <p14:tracePt t="265368" x="10101263" y="5068888"/>
          <p14:tracePt t="265375" x="10101263" y="5059363"/>
          <p14:tracePt t="265382" x="10091738" y="5040313"/>
          <p14:tracePt t="265389" x="10082213" y="5022850"/>
          <p14:tracePt t="265398" x="10072688" y="5013325"/>
          <p14:tracePt t="265404" x="10055225" y="4986338"/>
          <p14:tracePt t="265411" x="10045700" y="4967288"/>
          <p14:tracePt t="265418" x="10036175" y="4949825"/>
          <p14:tracePt t="265425" x="9999663" y="4913313"/>
          <p14:tracePt t="265433" x="9972675" y="4884738"/>
          <p14:tracePt t="265439" x="9918700" y="4830763"/>
          <p14:tracePt t="265445" x="9853613" y="4784725"/>
          <p14:tracePt t="265452" x="9780588" y="4738688"/>
          <p14:tracePt t="265460" x="9734550" y="4702175"/>
          <p14:tracePt t="265467" x="9680575" y="4665663"/>
          <p14:tracePt t="265475" x="9644063" y="4648200"/>
          <p14:tracePt t="265480" x="9607550" y="4629150"/>
          <p14:tracePt t="265487" x="9588500" y="4621213"/>
          <p14:tracePt t="265495" x="9571038" y="4611688"/>
          <p14:tracePt t="265502" x="9551988" y="4592638"/>
          <p14:tracePt t="265509" x="9534525" y="4584700"/>
          <p14:tracePt t="265525" x="9515475" y="4575175"/>
          <p14:tracePt t="265530" x="9498013" y="4565650"/>
          <p14:tracePt t="265537" x="9471025" y="4548188"/>
          <p14:tracePt t="265544" x="9434513" y="4538663"/>
          <p14:tracePt t="265551" x="9378950" y="4529138"/>
          <p14:tracePt t="265558" x="9269413" y="4519613"/>
          <p14:tracePt t="265565" x="9142413" y="4511675"/>
          <p14:tracePt t="265572" x="9004300" y="4492625"/>
          <p14:tracePt t="265578" x="8894763" y="4492625"/>
          <p14:tracePt t="265586" x="8775700" y="4492625"/>
          <p14:tracePt t="265594" x="8702675" y="4492625"/>
          <p14:tracePt t="265600" x="8639175" y="4492625"/>
          <p14:tracePt t="265608" x="8593138" y="4492625"/>
          <p14:tracePt t="265615" x="8556625" y="4502150"/>
          <p14:tracePt t="265621" x="8512175" y="4502150"/>
          <p14:tracePt t="265627" x="8483600" y="4502150"/>
          <p14:tracePt t="265635" x="8456613" y="4511675"/>
          <p14:tracePt t="265642" x="8429625" y="4511675"/>
          <p14:tracePt t="265648" x="8393113" y="4519613"/>
          <p14:tracePt t="265657" x="8347075" y="4529138"/>
          <p14:tracePt t="265663" x="8310563" y="4538663"/>
          <p14:tracePt t="265669" x="8274050" y="4548188"/>
          <p14:tracePt t="265676" x="8228013" y="4548188"/>
          <p14:tracePt t="265684" x="8174038" y="4556125"/>
          <p14:tracePt t="265692" x="8108950" y="4565650"/>
          <p14:tracePt t="265698" x="8045450" y="4575175"/>
          <p14:tracePt t="265705" x="7981950" y="4602163"/>
          <p14:tracePt t="265712" x="7926388" y="4611688"/>
          <p14:tracePt t="265719" x="7862888" y="4621213"/>
          <p14:tracePt t="265726" x="7799388" y="4638675"/>
          <p14:tracePt t="265732" x="7743825" y="4657725"/>
          <p14:tracePt t="265740" x="7716838" y="4665663"/>
          <p14:tracePt t="265747" x="7670800" y="4675188"/>
          <p14:tracePt t="265754" x="7634288" y="4694238"/>
          <p14:tracePt t="265761" x="7580313" y="4702175"/>
          <p14:tracePt t="265767" x="7561263" y="4711700"/>
          <p14:tracePt t="265775" x="7524750" y="4721225"/>
          <p14:tracePt t="265781" x="7497763" y="4730750"/>
          <p14:tracePt t="265789" x="7470775" y="4738688"/>
          <p14:tracePt t="265796" x="7443788" y="4738688"/>
          <p14:tracePt t="265804" x="7424738" y="4738688"/>
          <p14:tracePt t="265811" x="7397750" y="4748213"/>
          <p14:tracePt t="265817" x="7370763" y="4757738"/>
          <p14:tracePt t="265825" x="7351713" y="4757738"/>
          <p14:tracePt t="265831" x="7324725" y="4757738"/>
          <p14:tracePt t="265837" x="7305675" y="4767263"/>
          <p14:tracePt t="265844" x="7288213" y="4767263"/>
          <p14:tracePt t="265852" x="7259638" y="4767263"/>
          <p14:tracePt t="265859" x="7251700" y="4767263"/>
          <p14:tracePt t="265866" x="7223125" y="4775200"/>
          <p14:tracePt t="265873" x="7205663" y="4784725"/>
          <p14:tracePt t="265880" x="7186613" y="4794250"/>
          <p14:tracePt t="265887" x="7159625" y="4803775"/>
          <p14:tracePt t="265894" x="7142163" y="4811713"/>
          <p14:tracePt t="265902" x="7105650" y="4821238"/>
          <p14:tracePt t="265908" x="7069138" y="4830763"/>
          <p14:tracePt t="265916" x="7032625" y="4848225"/>
          <p14:tracePt t="265922" x="7004050" y="4857750"/>
          <p14:tracePt t="265928" x="6977063" y="4857750"/>
          <p14:tracePt t="265937" x="6950075" y="4867275"/>
          <p14:tracePt t="265944" x="6931025" y="4884738"/>
          <p14:tracePt t="265959" x="6886575" y="4903788"/>
          <p14:tracePt t="265964" x="6877050" y="4913313"/>
          <p14:tracePt t="265970" x="6850063" y="4922838"/>
          <p14:tracePt t="265977" x="6821488" y="4940300"/>
          <p14:tracePt t="265985" x="6804025" y="4959350"/>
          <p14:tracePt t="265992" x="6777038" y="4986338"/>
          <p14:tracePt t="265999" x="6740525" y="5022850"/>
          <p14:tracePt t="266006" x="6694488" y="5059363"/>
          <p14:tracePt t="266012" x="6657975" y="5105400"/>
          <p14:tracePt t="266019" x="6621463" y="5141913"/>
          <p14:tracePt t="266026" x="6594475" y="5168900"/>
          <p14:tracePt t="266033" x="6575425" y="5195888"/>
          <p14:tracePt t="266042" x="6557963" y="5205413"/>
          <p14:tracePt t="266047" x="6548438" y="5222875"/>
          <p14:tracePt t="266055" x="6538913" y="5232400"/>
          <p14:tracePt t="266061" x="6529388" y="5241925"/>
          <p14:tracePt t="266068" x="6521450" y="5259388"/>
          <p14:tracePt t="266082" x="6511925" y="5259388"/>
          <p14:tracePt t="266097" x="6502400" y="5268913"/>
          <p14:tracePt t="266111" x="6502400" y="5278438"/>
          <p14:tracePt t="266132" x="6492875" y="5287963"/>
          <p14:tracePt t="266167" x="6492875" y="5295900"/>
          <p14:tracePt t="266181" x="6492875" y="5305425"/>
          <p14:tracePt t="266202" x="6502400" y="5305425"/>
          <p14:tracePt t="266208" x="6511925" y="5314950"/>
          <p14:tracePt t="266230" x="6521450" y="5324475"/>
          <p14:tracePt t="266237" x="6529388" y="5324475"/>
          <p14:tracePt t="266243" x="6529388" y="5332413"/>
          <p14:tracePt t="266251" x="6538913" y="5341938"/>
          <p14:tracePt t="266258" x="6548438" y="5341938"/>
          <p14:tracePt t="266271" x="6557963" y="5341938"/>
          <p14:tracePt t="266278" x="6565900" y="5351463"/>
          <p14:tracePt t="266293" x="6565900" y="5360988"/>
          <p14:tracePt t="266300" x="6575425" y="5360988"/>
          <p14:tracePt t="266308" x="6584950" y="5360988"/>
          <p14:tracePt t="266315" x="6594475" y="5360988"/>
          <p14:tracePt t="266327" x="6594475" y="5368925"/>
          <p14:tracePt t="266335" x="6602413" y="5368925"/>
          <p14:tracePt t="266356" x="6611938" y="5368925"/>
          <p14:tracePt t="274055" x="6638925" y="5368925"/>
          <p14:tracePt t="274063" x="6675438" y="5368925"/>
          <p14:tracePt t="274070" x="6711950" y="5368925"/>
          <p14:tracePt t="274077" x="6757988" y="5360988"/>
          <p14:tracePt t="274084" x="6794500" y="5360988"/>
          <p14:tracePt t="274090" x="6831013" y="5360988"/>
          <p14:tracePt t="274098" x="6886575" y="5360988"/>
          <p14:tracePt t="274106" x="6931025" y="5368925"/>
          <p14:tracePt t="274112" x="6986588" y="5368925"/>
          <p14:tracePt t="274120" x="7050088" y="5368925"/>
          <p14:tracePt t="274127" x="7113588" y="5387975"/>
          <p14:tracePt t="274133" x="7169150" y="5387975"/>
          <p14:tracePt t="274140" x="7215188" y="5405438"/>
          <p14:tracePt t="274147" x="7278688" y="5414963"/>
          <p14:tracePt t="274155" x="7324725" y="5424488"/>
          <p14:tracePt t="274161" x="7370763" y="5424488"/>
          <p14:tracePt t="274168" x="7407275" y="5434013"/>
          <p14:tracePt t="274174" x="7451725" y="5441950"/>
          <p14:tracePt t="274181" x="7488238" y="5451475"/>
          <p14:tracePt t="274189" x="7524750" y="5461000"/>
          <p14:tracePt t="274195" x="7553325" y="5461000"/>
          <p14:tracePt t="274206" x="7589838" y="5461000"/>
          <p14:tracePt t="274210" x="7616825" y="5470525"/>
          <p14:tracePt t="274217" x="7634288" y="5478463"/>
          <p14:tracePt t="274224" x="7662863" y="5487988"/>
          <p14:tracePt t="274231" x="7689850" y="5507038"/>
          <p14:tracePt t="274239" x="7707313" y="5514975"/>
          <p14:tracePt t="274245" x="7735888" y="5534025"/>
          <p14:tracePt t="274252" x="7762875" y="5543550"/>
          <p14:tracePt t="274259" x="7772400" y="5561013"/>
          <p14:tracePt t="274266" x="7789863" y="5570538"/>
          <p14:tracePt t="274273" x="7799388" y="5580063"/>
          <p14:tracePt t="274308" x="7808913" y="5588000"/>
          <p14:tracePt t="274322" x="7808913" y="5597525"/>
          <p14:tracePt t="274329" x="7816850" y="5597525"/>
          <p14:tracePt t="274357" x="7826375" y="5597525"/>
          <p14:tracePt t="274378" x="7835900" y="5597525"/>
          <p14:tracePt t="274413" x="7826375" y="5597525"/>
          <p14:tracePt t="274421" x="7816850" y="5597525"/>
          <p14:tracePt t="274427" x="7799388" y="5588000"/>
          <p14:tracePt t="274435" x="7789863" y="5580063"/>
          <p14:tracePt t="274440" x="7772400" y="5580063"/>
          <p14:tracePt t="274448" x="7762875" y="5580063"/>
          <p14:tracePt t="274456" x="7743825" y="5570538"/>
          <p14:tracePt t="274462" x="7716838" y="5551488"/>
          <p14:tracePt t="274468" x="7699375" y="5543550"/>
          <p14:tracePt t="274475" x="7670800" y="5524500"/>
          <p14:tracePt t="274483" x="7643813" y="5514975"/>
          <p14:tracePt t="274491" x="7607300" y="5497513"/>
          <p14:tracePt t="274498" x="7580313" y="5497513"/>
          <p14:tracePt t="274506" x="7553325" y="5478463"/>
          <p14:tracePt t="274511" x="7524750" y="5461000"/>
          <p14:tracePt t="274519" x="7507288" y="5451475"/>
          <p14:tracePt t="274525" x="7480300" y="5434013"/>
          <p14:tracePt t="274532" x="7461250" y="5424488"/>
          <p14:tracePt t="274539" x="7443788" y="5414963"/>
          <p14:tracePt t="274546" x="7434263" y="5405438"/>
          <p14:tracePt t="274553" x="7424738" y="5397500"/>
          <p14:tracePt t="274559" x="7407275" y="5387975"/>
          <p14:tracePt t="274568" x="7397750" y="5387975"/>
          <p14:tracePt t="274573" x="7388225" y="5387975"/>
          <p14:tracePt t="274581" x="7370763" y="5387975"/>
          <p14:tracePt t="274589" x="7361238" y="5378450"/>
          <p14:tracePt t="274596" x="7351713" y="5368925"/>
          <p14:tracePt t="274603" x="7334250" y="5360988"/>
          <p14:tracePt t="274609" x="7324725" y="5360988"/>
          <p14:tracePt t="274617" x="7315200" y="5351463"/>
          <p14:tracePt t="274624" x="7305675" y="5351463"/>
          <p14:tracePt t="274630" x="7296150" y="5341938"/>
          <p14:tracePt t="274636" x="7288213" y="5332413"/>
          <p14:tracePt t="274643" x="7278688" y="5332413"/>
          <p14:tracePt t="274672" x="7269163" y="5324475"/>
          <p14:tracePt t="274686" x="7269163" y="5314950"/>
          <p14:tracePt t="274693" x="7259638" y="5314950"/>
          <p14:tracePt t="274721" x="7251700" y="5305425"/>
          <p14:tracePt t="274791" x="7242175" y="5305425"/>
          <p14:tracePt t="280658" x="7269163" y="5305425"/>
          <p14:tracePt t="280665" x="7296150" y="5305425"/>
          <p14:tracePt t="280672" x="7351713" y="5305425"/>
          <p14:tracePt t="280679" x="7415213" y="5305425"/>
          <p14:tracePt t="280686" x="7497763" y="5305425"/>
          <p14:tracePt t="280693" x="7589838" y="5305425"/>
          <p14:tracePt t="280699" x="7689850" y="5305425"/>
          <p14:tracePt t="280707" x="7789863" y="5305425"/>
          <p14:tracePt t="280714" x="7881938" y="5305425"/>
          <p14:tracePt t="280720" x="7972425" y="5305425"/>
          <p14:tracePt t="280728" x="8027988" y="5305425"/>
          <p14:tracePt t="280737" x="8091488" y="5305425"/>
          <p14:tracePt t="280743" x="8137525" y="5314950"/>
          <p14:tracePt t="280749" x="8183563" y="5314950"/>
          <p14:tracePt t="280756" x="8220075" y="5324475"/>
          <p14:tracePt t="280763" x="8237538" y="5332413"/>
          <p14:tracePt t="280770" x="8264525" y="5341938"/>
          <p14:tracePt t="280777" x="8293100" y="5341938"/>
          <p14:tracePt t="280785" x="8301038" y="5351463"/>
          <p14:tracePt t="280791" x="8310563" y="5351463"/>
          <p14:tracePt t="280797" x="8320088" y="5351463"/>
          <p14:tracePt t="280805" x="8329613" y="5360988"/>
          <p14:tracePt t="280819" x="8337550" y="5360988"/>
          <p14:tracePt t="280841" x="8347075" y="5360988"/>
          <p14:tracePt t="280847" x="8356600" y="5360988"/>
          <p14:tracePt t="280861" x="8366125" y="5360988"/>
          <p14:tracePt t="280875" x="8374063" y="5360988"/>
          <p14:tracePt t="280889" x="8383588" y="5360988"/>
          <p14:tracePt t="280910" x="8393113" y="5360988"/>
          <p14:tracePt t="280924" x="8402638" y="5360988"/>
          <p14:tracePt t="281007" x="8402638" y="5351463"/>
          <p14:tracePt t="281030" x="8402638" y="5341938"/>
          <p14:tracePt t="281044" x="8402638" y="5332413"/>
          <p14:tracePt t="281051" x="8402638" y="5324475"/>
          <p14:tracePt t="281071" x="8393113" y="5324475"/>
          <p14:tracePt t="281078" x="8393113" y="5314950"/>
          <p14:tracePt t="281086" x="8393113" y="5305425"/>
          <p14:tracePt t="281092" x="8383588" y="5305425"/>
          <p14:tracePt t="281119" x="8374063" y="5295900"/>
          <p14:tracePt t="281135" x="8374063" y="5287963"/>
          <p14:tracePt t="281253" x="8366125" y="5287963"/>
          <p14:tracePt t="281260" x="8366125" y="5278438"/>
          <p14:tracePt t="281274" x="8366125" y="5268913"/>
          <p14:tracePt t="281280" x="8356600" y="5268913"/>
          <p14:tracePt t="281302" x="8347075" y="5268913"/>
          <p14:tracePt t="281352" x="8337550" y="5268913"/>
          <p14:tracePt t="281371" x="8329613" y="5268913"/>
          <p14:tracePt t="281442" x="8320088" y="5259388"/>
          <p14:tracePt t="281477" x="8310563" y="5259388"/>
          <p14:tracePt t="281498" x="8310563" y="5251450"/>
          <p14:tracePt t="281511" x="8301038" y="5251450"/>
          <p14:tracePt t="281589" x="8293100" y="5251450"/>
          <p14:tracePt t="281596" x="8293100" y="5241925"/>
          <p14:tracePt t="282351" x="8283575" y="5241925"/>
          <p14:tracePt t="282386" x="8274050" y="5241925"/>
          <p14:tracePt t="282407" x="8264525" y="5241925"/>
          <p14:tracePt t="282415" x="8256588" y="5241925"/>
          <p14:tracePt t="282422" x="8247063" y="5241925"/>
          <p14:tracePt t="282429" x="8237538" y="5241925"/>
          <p14:tracePt t="282436" x="8220075" y="5241925"/>
          <p14:tracePt t="282443" x="8210550" y="5241925"/>
          <p14:tracePt t="282449" x="8191500" y="5241925"/>
          <p14:tracePt t="282457" x="8183563" y="5241925"/>
          <p14:tracePt t="282464" x="8174038" y="5241925"/>
          <p14:tracePt t="282470" x="8164513" y="5241925"/>
          <p14:tracePt t="282477" x="8154988" y="5232400"/>
          <p14:tracePt t="282486" x="8147050" y="5232400"/>
          <p14:tracePt t="282498" x="8147050" y="5222875"/>
          <p14:tracePt t="282505" x="8137525" y="5222875"/>
          <p14:tracePt t="282513" x="8128000" y="5222875"/>
          <p14:tracePt t="282541" x="8118475" y="5222875"/>
          <p14:tracePt t="282554" x="8108950" y="5222875"/>
          <p14:tracePt t="282562" x="8108950" y="5214938"/>
          <p14:tracePt t="282576" x="8101013" y="5205413"/>
          <p14:tracePt t="282603" x="8101013" y="5195888"/>
          <p14:tracePt t="282610" x="8101013" y="5186363"/>
          <p14:tracePt t="282631" x="8101013" y="5178425"/>
          <p14:tracePt t="282639" x="8101013" y="5168900"/>
          <p14:tracePt t="282653" x="8101013" y="5159375"/>
          <p14:tracePt t="282660" x="8101013" y="5149850"/>
          <p14:tracePt t="282681" x="8101013" y="5141913"/>
          <p14:tracePt t="282687" x="8101013" y="5132388"/>
          <p14:tracePt t="282694" x="8101013" y="5122863"/>
          <p14:tracePt t="282723" x="8101013" y="5113338"/>
          <p14:tracePt t="282737" x="8101013" y="5105400"/>
          <p14:tracePt t="282744" x="8101013" y="5076825"/>
          <p14:tracePt t="282753" x="8137525" y="5032375"/>
          <p14:tracePt t="282758" x="8164513" y="4967288"/>
          <p14:tracePt t="282765" x="8191500" y="4913313"/>
          <p14:tracePt t="282771" x="8228013" y="4876800"/>
          <p14:tracePt t="282778" x="8247063" y="4840288"/>
          <p14:tracePt t="282786" x="8256588" y="4821238"/>
          <p14:tracePt t="282792" x="8264525" y="4821238"/>
          <p14:tracePt t="282806" x="8264525" y="4811713"/>
          <p14:tracePt t="282821" x="8264525" y="4803775"/>
          <p14:tracePt t="282877" x="8274050" y="4803775"/>
          <p14:tracePt t="282897" x="8283575" y="4803775"/>
          <p14:tracePt t="282904" x="8293100" y="4803775"/>
          <p14:tracePt t="282918" x="8301038" y="4803775"/>
          <p14:tracePt t="282926" x="8310563" y="4803775"/>
          <p14:tracePt t="282940" x="8320088" y="4803775"/>
          <p14:tracePt t="282946" x="8329613" y="4803775"/>
          <p14:tracePt t="282969" x="8337550" y="4803775"/>
          <p14:tracePt t="282975" x="8347075" y="4803775"/>
          <p14:tracePt t="282988" x="8356600" y="4803775"/>
          <p14:tracePt t="283002" x="8356600" y="4811713"/>
          <p14:tracePt t="283025" x="8366125" y="4811713"/>
          <p14:tracePt t="283038" x="8366125" y="4821238"/>
          <p14:tracePt t="283045" x="8374063" y="4821238"/>
          <p14:tracePt t="283059" x="8374063" y="4830763"/>
          <p14:tracePt t="283072" x="8383588" y="4840288"/>
          <p14:tracePt t="283087" x="8393113" y="4848225"/>
          <p14:tracePt t="283101" x="8393113" y="4857750"/>
          <p14:tracePt t="283108" x="8393113" y="4867275"/>
          <p14:tracePt t="283116" x="8402638" y="4867275"/>
          <p14:tracePt t="283122" x="8410575" y="4876800"/>
          <p14:tracePt t="283128" x="8410575" y="4894263"/>
          <p14:tracePt t="283136" x="8420100" y="4894263"/>
          <p14:tracePt t="283142" x="8420100" y="4903788"/>
          <p14:tracePt t="283149" x="8429625" y="4913313"/>
          <p14:tracePt t="283157" x="8429625" y="4922838"/>
          <p14:tracePt t="283164" x="8429625" y="4930775"/>
          <p14:tracePt t="283170" x="8429625" y="4940300"/>
          <p14:tracePt t="283177" x="8439150" y="4949825"/>
          <p14:tracePt t="283186" x="8439150" y="4959350"/>
          <p14:tracePt t="283191" x="8439150" y="4976813"/>
          <p14:tracePt t="283197" x="8447088" y="4986338"/>
          <p14:tracePt t="283206" x="8447088" y="4995863"/>
          <p14:tracePt t="283214" x="8447088" y="5003800"/>
          <p14:tracePt t="283220" x="8447088" y="5013325"/>
          <p14:tracePt t="283227" x="8447088" y="5022850"/>
          <p14:tracePt t="283236" x="8447088" y="5032375"/>
          <p14:tracePt t="283241" x="8447088" y="5049838"/>
          <p14:tracePt t="283247" x="8447088" y="5059363"/>
          <p14:tracePt t="283254" x="8447088" y="5068888"/>
          <p14:tracePt t="283261" x="8447088" y="5076825"/>
          <p14:tracePt t="283270" x="8447088" y="5086350"/>
          <p14:tracePt t="283275" x="8447088" y="5095875"/>
          <p14:tracePt t="283283" x="8439150" y="5095875"/>
          <p14:tracePt t="283289" x="8439150" y="5105400"/>
          <p14:tracePt t="283296" x="8439150" y="5122863"/>
          <p14:tracePt t="283311" x="8429625" y="5132388"/>
          <p14:tracePt t="283319" x="8429625" y="5141913"/>
          <p14:tracePt t="283325" x="8429625" y="5149850"/>
          <p14:tracePt t="283331" x="8420100" y="5159375"/>
          <p14:tracePt t="283338" x="8420100" y="5168900"/>
          <p14:tracePt t="283346" x="8420100" y="5178425"/>
          <p14:tracePt t="283353" x="8420100" y="5186363"/>
          <p14:tracePt t="283359" x="8410575" y="5186363"/>
          <p14:tracePt t="283366" x="8410575" y="5195888"/>
          <p14:tracePt t="283374" x="8410575" y="5205413"/>
          <p14:tracePt t="283380" x="8402638" y="5205413"/>
          <p14:tracePt t="283387" x="8402638" y="5214938"/>
          <p14:tracePt t="283394" x="8402638" y="5222875"/>
          <p14:tracePt t="283409" x="8402638" y="5232400"/>
          <p14:tracePt t="283416" x="8383588" y="5241925"/>
          <p14:tracePt t="283423" x="8366125" y="5268913"/>
          <p14:tracePt t="283430" x="8347075" y="5295900"/>
          <p14:tracePt t="283437" x="8337550" y="5314950"/>
          <p14:tracePt t="283444" x="8320088" y="5351463"/>
          <p14:tracePt t="283452" x="8301038" y="5368925"/>
          <p14:tracePt t="283457" x="8293100" y="5387975"/>
          <p14:tracePt t="283465" x="8283575" y="5397500"/>
          <p14:tracePt t="283478" x="8274050" y="5405438"/>
          <p14:tracePt t="283486" x="8264525" y="5405438"/>
          <p14:tracePt t="283507" x="8264525" y="5414963"/>
          <p14:tracePt t="283520" x="8256588" y="5424488"/>
          <p14:tracePt t="283536" x="8247063" y="5424488"/>
          <p14:tracePt t="283555" x="8247063" y="5434013"/>
          <p14:tracePt t="283569" x="8247063" y="5441950"/>
          <p14:tracePt t="283982" x="8247063" y="5434013"/>
          <p14:tracePt t="284017" x="8264525" y="5424488"/>
          <p14:tracePt t="284024" x="8274050" y="5414963"/>
          <p14:tracePt t="284031" x="8301038" y="5405438"/>
          <p14:tracePt t="284038" x="8320088" y="5387975"/>
          <p14:tracePt t="284045" x="8347075" y="5387975"/>
          <p14:tracePt t="284053" x="8366125" y="5378450"/>
          <p14:tracePt t="284058" x="8383588" y="5368925"/>
          <p14:tracePt t="284066" x="8410575" y="5351463"/>
          <p14:tracePt t="284072" x="8429625" y="5341938"/>
          <p14:tracePt t="284081" x="8447088" y="5332413"/>
          <p14:tracePt t="284087" x="8466138" y="5332413"/>
          <p14:tracePt t="284095" x="8483600" y="5324475"/>
          <p14:tracePt t="284102" x="8493125" y="5314950"/>
          <p14:tracePt t="284108" x="8512175" y="5305425"/>
          <p14:tracePt t="284116" x="8520113" y="5305425"/>
          <p14:tracePt t="284123" x="8539163" y="5295900"/>
          <p14:tracePt t="284129" x="8566150" y="5295900"/>
          <p14:tracePt t="284136" x="8575675" y="5295900"/>
          <p14:tracePt t="284144" x="8602663" y="5287963"/>
          <p14:tracePt t="284150" x="8621713" y="5287963"/>
          <p14:tracePt t="284157" x="8639175" y="5287963"/>
          <p14:tracePt t="284164" x="8666163" y="5287963"/>
          <p14:tracePt t="284170" x="8675688" y="5278438"/>
          <p14:tracePt t="284178" x="8685213" y="5278438"/>
          <p14:tracePt t="284192" x="8694738" y="5278438"/>
          <p14:tracePt t="284207" x="8702675" y="5278438"/>
          <p14:tracePt t="284220" x="8712200" y="5278438"/>
          <p14:tracePt t="284255" x="8721725" y="5278438"/>
          <p14:tracePt t="285599" x="8758238" y="5022850"/>
          <p14:tracePt t="285607" x="8812213" y="4738688"/>
          <p14:tracePt t="285612" x="8858250" y="4483100"/>
          <p14:tracePt t="285620" x="8867775" y="4319588"/>
          <p14:tracePt t="285627" x="8885238" y="4173538"/>
          <p14:tracePt t="285635" x="8877300" y="4044950"/>
          <p14:tracePt t="285641" x="8877300" y="3927475"/>
          <p14:tracePt t="285648" x="8877300" y="3808413"/>
          <p14:tracePt t="285654" x="8885238" y="3679825"/>
          <p14:tracePt t="285661" x="8921750" y="3506788"/>
          <p14:tracePt t="285668" x="8996363" y="3324225"/>
          <p14:tracePt t="285683" x="9004300" y="3305175"/>
          <p14:tracePt t="285979" x="8967788" y="3214688"/>
          <p14:tracePt t="285986" x="8904288" y="3078163"/>
          <p14:tracePt t="285993" x="8840788" y="2903538"/>
          <p14:tracePt t="286000" x="8748713" y="2674938"/>
          <p14:tracePt t="286007" x="8685213" y="2438400"/>
          <p14:tracePt t="286015" x="8639175" y="2209800"/>
          <p14:tracePt t="286021" x="8602663" y="1981200"/>
          <p14:tracePt t="286028" x="8593138" y="1798638"/>
          <p14:tracePt t="286035" x="8575675" y="1579563"/>
          <p14:tracePt t="286041" x="8585200" y="1416050"/>
          <p14:tracePt t="286048" x="8585200" y="1241425"/>
          <p14:tracePt t="286056" x="8593138" y="1104900"/>
          <p14:tracePt t="286062" x="8593138" y="995363"/>
          <p14:tracePt t="286069" x="8593138" y="922338"/>
          <p14:tracePt t="286077" x="8593138" y="885825"/>
          <p14:tracePt t="286085" x="8585200" y="849313"/>
          <p14:tracePt t="286090" x="8585200" y="839788"/>
          <p14:tracePt t="286098" x="8585200" y="822325"/>
          <p14:tracePt t="286105" x="8602663" y="803275"/>
          <p14:tracePt t="286367" x="8602663" y="776288"/>
          <p14:tracePt t="286375" x="8602663" y="730250"/>
          <p14:tracePt t="286382" x="8602663" y="684213"/>
          <p14:tracePt t="286389" x="8602663" y="647700"/>
          <p14:tracePt t="286397" x="8602663" y="630238"/>
          <p14:tracePt t="287927" x="8293100" y="912813"/>
          <p14:tracePt t="287933" x="8101013" y="1233488"/>
          <p14:tracePt t="287939" x="7908925" y="1579563"/>
          <p14:tracePt t="287947" x="7753350" y="1927225"/>
          <p14:tracePt t="287968" x="7324725" y="2940050"/>
          <p14:tracePt t="287976" x="7169150" y="3305175"/>
          <p14:tracePt t="287983" x="7050088" y="3670300"/>
          <p14:tracePt t="287989" x="6967538" y="3963988"/>
          <p14:tracePt t="287997" x="6904038" y="4173538"/>
          <p14:tracePt t="288003" x="6840538" y="4410075"/>
          <p14:tracePt t="288010" x="6794500" y="4621213"/>
          <p14:tracePt t="288017" x="6777038" y="4784725"/>
          <p14:tracePt t="288025" x="6740525" y="4903788"/>
          <p14:tracePt t="288031" x="6711950" y="5022850"/>
          <p14:tracePt t="288038" x="6684963" y="5141913"/>
          <p14:tracePt t="288045" x="6675438" y="5232400"/>
          <p14:tracePt t="288053" x="6667500" y="5332413"/>
          <p14:tracePt t="288059" x="6657975" y="5414963"/>
          <p14:tracePt t="288067" x="6648450" y="5470525"/>
          <p14:tracePt t="288074" x="6638925" y="5524500"/>
          <p14:tracePt t="288080" x="6638925" y="5551488"/>
          <p14:tracePt t="288087" x="6638925" y="5588000"/>
          <p14:tracePt t="288094" x="6638925" y="5607050"/>
          <p14:tracePt t="288101" x="6638925" y="5634038"/>
          <p14:tracePt t="288108" x="6638925" y="5643563"/>
          <p14:tracePt t="288116" x="6638925" y="5661025"/>
          <p14:tracePt t="288122" x="6638925" y="5670550"/>
          <p14:tracePt t="288135" x="6638925" y="5680075"/>
          <p14:tracePt t="288157" x="6638925" y="5689600"/>
          <p14:tracePt t="288199" x="6638925" y="5697538"/>
          <p14:tracePt t="288689" x="6638925" y="5680075"/>
          <p14:tracePt t="288697" x="6648450" y="5661025"/>
          <p14:tracePt t="288703" x="6657975" y="5653088"/>
          <p14:tracePt t="288717" x="6667500" y="5643563"/>
          <p14:tracePt t="288724" x="6667500" y="5634038"/>
          <p14:tracePt t="288730" x="6667500" y="5624513"/>
          <p14:tracePt t="288752" x="6675438" y="5616575"/>
          <p14:tracePt t="288767" x="6675438" y="5607050"/>
          <p14:tracePt t="288773" x="6684963" y="5607050"/>
          <p14:tracePt t="288795" x="6684963" y="5597525"/>
          <p14:tracePt t="288801" x="6704013" y="5588000"/>
          <p14:tracePt t="288807" x="6711950" y="5588000"/>
          <p14:tracePt t="288817" x="6721475" y="5570538"/>
          <p14:tracePt t="288822" x="6740525" y="5561013"/>
          <p14:tracePt t="288835" x="6757988" y="5551488"/>
          <p14:tracePt t="288843" x="6777038" y="5534025"/>
          <p14:tracePt t="288851" x="6794500" y="5524500"/>
          <p14:tracePt t="288857" x="6821488" y="5507038"/>
          <p14:tracePt t="288865" x="6840538" y="5497513"/>
          <p14:tracePt t="288871" x="6858000" y="5487988"/>
          <p14:tracePt t="288878" x="6886575" y="5470525"/>
          <p14:tracePt t="288885" x="6913563" y="5451475"/>
          <p14:tracePt t="288893" x="6931025" y="5441950"/>
          <p14:tracePt t="288900" x="6967538" y="5434013"/>
          <p14:tracePt t="288906" x="6996113" y="5424488"/>
          <p14:tracePt t="288914" x="7040563" y="5424488"/>
          <p14:tracePt t="288919" x="7069138" y="5414963"/>
          <p14:tracePt t="288927" x="7105650" y="5405438"/>
          <p14:tracePt t="288934" x="7142163" y="5397500"/>
          <p14:tracePt t="288941" x="7169150" y="5397500"/>
          <p14:tracePt t="288951" x="7205663" y="5397500"/>
          <p14:tracePt t="288955" x="7251700" y="5397500"/>
          <p14:tracePt t="288962" x="7278688" y="5397500"/>
          <p14:tracePt t="288969" x="7315200" y="5387975"/>
          <p14:tracePt t="288976" x="7351713" y="5378450"/>
          <p14:tracePt t="288984" x="7370763" y="5378450"/>
          <p14:tracePt t="288990" x="7407275" y="5360988"/>
          <p14:tracePt t="288997" x="7443788" y="5351463"/>
          <p14:tracePt t="289004" x="7488238" y="5341938"/>
          <p14:tracePt t="289011" x="7516813" y="5324475"/>
          <p14:tracePt t="289018" x="7543800" y="5305425"/>
          <p14:tracePt t="289025" x="7580313" y="5295900"/>
          <p14:tracePt t="289032" x="7616825" y="5295900"/>
          <p14:tracePt t="289038" x="7643813" y="5278438"/>
          <p14:tracePt t="289046" x="7662863" y="5268913"/>
          <p14:tracePt t="289053" x="7680325" y="5259388"/>
          <p14:tracePt t="289060" x="7699375" y="5251450"/>
          <p14:tracePt t="289067" x="7707313" y="5241925"/>
          <p14:tracePt t="289074" x="7716838" y="5241925"/>
          <p14:tracePt t="289087" x="7726363" y="5241925"/>
          <p14:tracePt t="289096" x="7726363" y="5232400"/>
          <p14:tracePt t="289123" x="7735888" y="5232400"/>
          <p14:tracePt t="326185" x="7743825" y="5232400"/>
          <p14:tracePt t="326198" x="7753350" y="5232400"/>
          <p14:tracePt t="326205" x="7772400" y="5232400"/>
          <p14:tracePt t="326212" x="7808913" y="5232400"/>
          <p14:tracePt t="326220" x="7835900" y="5232400"/>
          <p14:tracePt t="326227" x="7881938" y="5232400"/>
          <p14:tracePt t="326235" x="7945438" y="5222875"/>
          <p14:tracePt t="326240" x="8008938" y="5222875"/>
          <p14:tracePt t="326248" x="8064500" y="5214938"/>
          <p14:tracePt t="326255" x="8137525" y="5214938"/>
          <p14:tracePt t="326261" x="8220075" y="5214938"/>
          <p14:tracePt t="326268" x="8274050" y="5205413"/>
          <p14:tracePt t="326276" x="8320088" y="5205413"/>
          <p14:tracePt t="326282" x="8356600" y="5195888"/>
          <p14:tracePt t="326289" x="8393113" y="5195888"/>
          <p14:tracePt t="326297" x="8402638" y="5195888"/>
          <p14:tracePt t="326304" x="8410575" y="5195888"/>
          <p14:tracePt t="326325" x="8420100" y="5195888"/>
          <p14:tracePt t="326394" x="8429625" y="5195888"/>
          <p14:tracePt t="326422" x="8439150" y="5195888"/>
          <p14:tracePt t="326443" x="8447088" y="5195888"/>
          <p14:tracePt t="326456" x="8456613" y="5195888"/>
          <p14:tracePt t="326471" x="8475663" y="5195888"/>
          <p14:tracePt t="326478" x="8483600" y="5195888"/>
          <p14:tracePt t="326485" x="8502650" y="5205413"/>
          <p14:tracePt t="326492" x="8512175" y="5205413"/>
          <p14:tracePt t="326498" x="8529638" y="5205413"/>
          <p14:tracePt t="326506" x="8539163" y="5205413"/>
          <p14:tracePt t="326521" x="8548688" y="5205413"/>
          <p14:tracePt t="326528" x="8556625" y="5205413"/>
          <p14:tracePt t="326541" x="8566150" y="5205413"/>
          <p14:tracePt t="326548" x="8575675" y="5205413"/>
          <p14:tracePt t="326577" x="8585200" y="5205413"/>
          <p14:tracePt t="326597" x="8593138" y="5205413"/>
          <p14:tracePt t="326625" x="8602663" y="5205413"/>
          <p14:tracePt t="326702" x="8612188" y="5205413"/>
          <p14:tracePt t="326716" x="8621713" y="5205413"/>
          <p14:tracePt t="326730" x="8629650" y="5205413"/>
          <p14:tracePt t="326737" x="8639175" y="5205413"/>
          <p14:tracePt t="326757" x="8648700" y="5205413"/>
          <p14:tracePt t="326765" x="8658225" y="5205413"/>
          <p14:tracePt t="326793" x="8666163" y="5205413"/>
          <p14:tracePt t="326805" x="8675688" y="5205413"/>
          <p14:tracePt t="326842" x="8685213" y="5205413"/>
          <p14:tracePt t="326883" x="8694738" y="5205413"/>
          <p14:tracePt t="376552" x="8748713" y="5205413"/>
          <p14:tracePt t="376559" x="8821738" y="5205413"/>
          <p14:tracePt t="376567" x="8894763" y="5205413"/>
          <p14:tracePt t="376572" x="8959850" y="5232400"/>
          <p14:tracePt t="376580" x="9023350" y="5241925"/>
          <p14:tracePt t="376587" x="9086850" y="5259388"/>
          <p14:tracePt t="376595" x="9132888" y="5268913"/>
          <p14:tracePt t="376601" x="9178925" y="5278438"/>
          <p14:tracePt t="376608" x="9215438" y="5278438"/>
          <p14:tracePt t="376616" x="9259888" y="5278438"/>
          <p14:tracePt t="376622" x="9288463" y="5278438"/>
          <p14:tracePt t="376630" x="9324975" y="5278438"/>
          <p14:tracePt t="376637" x="9342438" y="5278438"/>
          <p14:tracePt t="376644" x="9351963" y="5278438"/>
          <p14:tracePt t="376657" x="9361488" y="5278438"/>
          <p14:tracePt t="376699" x="9369425" y="5278438"/>
          <p14:tracePt t="376727" x="9378950" y="5278438"/>
          <p14:tracePt t="376748" x="9388475" y="5278438"/>
          <p14:tracePt t="376754" x="9405938" y="5278438"/>
          <p14:tracePt t="376762" x="9415463" y="5278438"/>
          <p14:tracePt t="376768" x="9442450" y="5268913"/>
          <p14:tracePt t="376776" x="9461500" y="5259388"/>
          <p14:tracePt t="376783" x="9488488" y="5251450"/>
          <p14:tracePt t="376789" x="9525000" y="5251450"/>
          <p14:tracePt t="376797" x="9561513" y="5232400"/>
          <p14:tracePt t="376805" x="9580563" y="5222875"/>
          <p14:tracePt t="376811" x="9617075" y="5222875"/>
          <p14:tracePt t="376819" x="9653588" y="5205413"/>
          <p14:tracePt t="376824" x="9680575" y="5195888"/>
          <p14:tracePt t="376832" x="9734550" y="5178425"/>
          <p14:tracePt t="376838" x="9772650" y="5159375"/>
          <p14:tracePt t="376846" x="9799638" y="5149850"/>
          <p14:tracePt t="376854" x="9836150" y="5132388"/>
          <p14:tracePt t="376859" x="9872663" y="5113338"/>
          <p14:tracePt t="376867" x="9899650" y="5105400"/>
          <p14:tracePt t="376873" x="9918700" y="5105400"/>
          <p14:tracePt t="376880" x="9926638" y="5095875"/>
          <p14:tracePt t="376888" x="9936163" y="5086350"/>
          <p14:tracePt t="376904" x="9945688" y="5086350"/>
          <p14:tracePt t="376908" x="9945688" y="5076825"/>
          <p14:tracePt t="376922" x="9963150" y="5068888"/>
          <p14:tracePt t="376929" x="9972675" y="5049838"/>
          <p14:tracePt t="376944" x="9982200" y="5040313"/>
          <p14:tracePt t="376954" x="9982200" y="5032375"/>
          <p14:tracePt t="376963" x="9991725" y="5032375"/>
          <p14:tracePt t="376971" x="9991725" y="5022850"/>
          <p14:tracePt t="376978" x="9991725" y="5013325"/>
          <p14:tracePt t="376993" x="9991725" y="5003800"/>
          <p14:tracePt t="377000" x="9991725" y="4995863"/>
          <p14:tracePt t="377014" x="9991725" y="4976813"/>
          <p14:tracePt t="377021" x="9972675" y="4949825"/>
          <p14:tracePt t="377028" x="9945688" y="4940300"/>
          <p14:tracePt t="377035" x="9926638" y="4922838"/>
          <p14:tracePt t="377042" x="9899650" y="4903788"/>
          <p14:tracePt t="377048" x="9872663" y="4884738"/>
          <p14:tracePt t="377055" x="9845675" y="4876800"/>
          <p14:tracePt t="377062" x="9817100" y="4857750"/>
          <p14:tracePt t="377070" x="9780588" y="4848225"/>
          <p14:tracePt t="377076" x="9744075" y="4840288"/>
          <p14:tracePt t="377084" x="9717088" y="4830763"/>
          <p14:tracePt t="377091" x="9680575" y="4821238"/>
          <p14:tracePt t="377098" x="9634538" y="4811713"/>
          <p14:tracePt t="377104" x="9571038" y="4803775"/>
          <p14:tracePt t="377112" x="9507538" y="4794250"/>
          <p14:tracePt t="377118" x="9451975" y="4775200"/>
          <p14:tracePt t="377126" x="9398000" y="4767263"/>
          <p14:tracePt t="377133" x="9351963" y="4757738"/>
          <p14:tracePt t="377140" x="9332913" y="4757738"/>
          <p14:tracePt t="377146" x="9305925" y="4748213"/>
          <p14:tracePt t="377154" x="9288463" y="4748213"/>
          <p14:tracePt t="377160" x="9269413" y="4748213"/>
          <p14:tracePt t="377167" x="9259888" y="4748213"/>
          <p14:tracePt t="377174" x="9251950" y="4748213"/>
          <p14:tracePt t="377181" x="9232900" y="4748213"/>
          <p14:tracePt t="377188" x="9223375" y="4748213"/>
          <p14:tracePt t="377196" x="9215438" y="4757738"/>
          <p14:tracePt t="377204" x="9196388" y="4767263"/>
          <p14:tracePt t="377217" x="9178925" y="4784725"/>
          <p14:tracePt t="377223" x="9159875" y="4794250"/>
          <p14:tracePt t="377231" x="9150350" y="4803775"/>
          <p14:tracePt t="377238" x="9142413" y="4811713"/>
          <p14:tracePt t="377243" x="9132888" y="4830763"/>
          <p14:tracePt t="377251" x="9113838" y="4840288"/>
          <p14:tracePt t="377257" x="9105900" y="4857750"/>
          <p14:tracePt t="377266" x="9086850" y="4876800"/>
          <p14:tracePt t="377272" x="9077325" y="4894263"/>
          <p14:tracePt t="377278" x="9059863" y="4922838"/>
          <p14:tracePt t="377288" x="9050338" y="4949825"/>
          <p14:tracePt t="377294" x="9040813" y="4967288"/>
          <p14:tracePt t="377300" x="9023350" y="5003800"/>
          <p14:tracePt t="377307" x="9013825" y="5032375"/>
          <p14:tracePt t="377315" x="8996363" y="5059363"/>
          <p14:tracePt t="377321" x="8996363" y="5076825"/>
          <p14:tracePt t="377328" x="8977313" y="5105400"/>
          <p14:tracePt t="377335" x="8967788" y="5132388"/>
          <p14:tracePt t="377342" x="8950325" y="5149850"/>
          <p14:tracePt t="377348" x="8940800" y="5168900"/>
          <p14:tracePt t="377356" x="8931275" y="5195888"/>
          <p14:tracePt t="377370" x="8931275" y="5205413"/>
          <p14:tracePt t="377384" x="8931275" y="5214938"/>
          <p14:tracePt t="377391" x="8931275" y="5222875"/>
          <p14:tracePt t="377398" x="8931275" y="5232400"/>
          <p14:tracePt t="377405" x="8931275" y="5259388"/>
          <p14:tracePt t="377412" x="8931275" y="5278438"/>
          <p14:tracePt t="377419" x="8931275" y="5295900"/>
          <p14:tracePt t="377426" x="8931275" y="5324475"/>
          <p14:tracePt t="377433" x="8950325" y="5351463"/>
          <p14:tracePt t="377440" x="8959850" y="5360988"/>
          <p14:tracePt t="377447" x="8977313" y="5387975"/>
          <p14:tracePt t="377455" x="8986838" y="5405438"/>
          <p14:tracePt t="377460" x="8996363" y="5424488"/>
          <p14:tracePt t="377467" x="9013825" y="5441950"/>
          <p14:tracePt t="377474" x="9032875" y="5461000"/>
          <p14:tracePt t="377481" x="9050338" y="5470525"/>
          <p14:tracePt t="377489" x="9069388" y="5487988"/>
          <p14:tracePt t="377496" x="9096375" y="5507038"/>
          <p14:tracePt t="377504" x="9113838" y="5524500"/>
          <p14:tracePt t="377510" x="9132888" y="5524500"/>
          <p14:tracePt t="377517" x="9150350" y="5543550"/>
          <p14:tracePt t="377523" x="9178925" y="5551488"/>
          <p14:tracePt t="377531" x="9186863" y="5561013"/>
          <p14:tracePt t="377537" x="9215438" y="5570538"/>
          <p14:tracePt t="377545" x="9242425" y="5580063"/>
          <p14:tracePt t="377552" x="9251950" y="5580063"/>
          <p14:tracePt t="377558" x="9278938" y="5580063"/>
          <p14:tracePt t="377566" x="9296400" y="5580063"/>
          <p14:tracePt t="377572" x="9332913" y="5580063"/>
          <p14:tracePt t="377579" x="9369425" y="5561013"/>
          <p14:tracePt t="377587" x="9434513" y="5551488"/>
          <p14:tracePt t="377594" x="9478963" y="5524500"/>
          <p14:tracePt t="377601" x="9544050" y="5497513"/>
          <p14:tracePt t="377607" x="9625013" y="5451475"/>
          <p14:tracePt t="377615" x="9671050" y="5434013"/>
          <p14:tracePt t="377621" x="9726613" y="5397500"/>
          <p14:tracePt t="377628" x="9744075" y="5397500"/>
          <p14:tracePt t="377637" x="9772650" y="5387975"/>
          <p14:tracePt t="377643" x="9790113" y="5378450"/>
          <p14:tracePt t="377649" x="9799638" y="5368925"/>
          <p14:tracePt t="377656" x="9826625" y="5360988"/>
          <p14:tracePt t="377663" x="9845675" y="5351463"/>
          <p14:tracePt t="377671" x="9853613" y="5351463"/>
          <p14:tracePt t="377676" x="9872663" y="5341938"/>
          <p14:tracePt t="377687" x="9890125" y="5332413"/>
          <p14:tracePt t="377698" x="9890125" y="5324475"/>
          <p14:tracePt t="377706" x="9899650" y="5324475"/>
          <p14:tracePt t="377720" x="9909175" y="5324475"/>
          <p14:tracePt t="377754" x="9918700" y="5324475"/>
          <p14:tracePt t="377768" x="9926638" y="5324475"/>
          <p14:tracePt t="377803" x="9926638" y="5314950"/>
          <p14:tracePt t="377810" x="9945688" y="5295900"/>
          <p14:tracePt t="377817" x="9963150" y="5278438"/>
          <p14:tracePt t="377824" x="9972675" y="5251450"/>
          <p14:tracePt t="377831" x="9991725" y="5222875"/>
          <p14:tracePt t="377838" x="10009188" y="5214938"/>
          <p14:tracePt t="377846" x="10028238" y="5195888"/>
          <p14:tracePt t="377853" x="10028238" y="5186363"/>
          <p14:tracePt t="377859" x="10028238" y="5178425"/>
          <p14:tracePt t="377866" x="10036175" y="5178425"/>
          <p14:tracePt t="377894" x="10036175" y="5168900"/>
          <p14:tracePt t="377908" x="10036175" y="5159375"/>
          <p14:tracePt t="377943" x="10036175" y="5149850"/>
          <p14:tracePt t="378153" x="10036175" y="5159375"/>
          <p14:tracePt t="378159" x="10036175" y="5168900"/>
          <p14:tracePt t="378167" x="10028238" y="5168900"/>
          <p14:tracePt t="378173" x="10028238" y="5178425"/>
          <p14:tracePt t="378181" x="10018713" y="5186363"/>
          <p14:tracePt t="378195" x="10009188" y="5195888"/>
          <p14:tracePt t="378204" x="9999663" y="5205413"/>
          <p14:tracePt t="378208" x="9991725" y="5214938"/>
          <p14:tracePt t="378216" x="9982200" y="5232400"/>
          <p14:tracePt t="378222" x="9955213" y="5268913"/>
          <p14:tracePt t="378230" x="9926638" y="5287963"/>
          <p14:tracePt t="378237" x="9918700" y="5295900"/>
          <p14:tracePt t="378244" x="9890125" y="5314950"/>
          <p14:tracePt t="378250" x="9872663" y="5332413"/>
          <p14:tracePt t="378257" x="9853613" y="5341938"/>
          <p14:tracePt t="378264" x="9826625" y="5351463"/>
          <p14:tracePt t="378271" x="9809163" y="5360988"/>
          <p14:tracePt t="378279" x="9799638" y="5360988"/>
          <p14:tracePt t="378287" x="9780588" y="5368925"/>
          <p14:tracePt t="378293" x="9763125" y="5378450"/>
          <p14:tracePt t="378299" x="9753600" y="5378450"/>
          <p14:tracePt t="378314" x="9744075" y="5378450"/>
          <p14:tracePt t="378321" x="9734550" y="5378450"/>
          <p14:tracePt t="378334" x="9726613" y="5378450"/>
          <p14:tracePt t="378348" x="9717088" y="5378450"/>
          <p14:tracePt t="378385" x="9707563" y="5387975"/>
          <p14:tracePt t="378398" x="9698038" y="5387975"/>
          <p14:tracePt t="378418" x="9698038" y="5397500"/>
          <p14:tracePt t="378433" x="9690100" y="5405438"/>
          <p14:tracePt t="378447" x="9680575" y="5405438"/>
          <p14:tracePt t="403707" x="9671050" y="5405438"/>
          <p14:tracePt t="403714" x="9653588" y="5405438"/>
          <p14:tracePt t="403721" x="9644063" y="5414963"/>
          <p14:tracePt t="403728" x="9625013" y="5414963"/>
          <p14:tracePt t="403736" x="9617075" y="5414963"/>
          <p14:tracePt t="403743" x="9598025" y="5414963"/>
          <p14:tracePt t="403748" x="9580563" y="5414963"/>
          <p14:tracePt t="403755" x="9571038" y="5414963"/>
          <p14:tracePt t="403762" x="9544050" y="5414963"/>
          <p14:tracePt t="403769" x="9534525" y="5414963"/>
          <p14:tracePt t="403778" x="9515475" y="5414963"/>
          <p14:tracePt t="403783" x="9498013" y="5405438"/>
          <p14:tracePt t="403790" x="9478963" y="5405438"/>
          <p14:tracePt t="403797" x="9461500" y="5405438"/>
          <p14:tracePt t="403805" x="9451975" y="5397500"/>
          <p14:tracePt t="403812" x="9434513" y="5397500"/>
          <p14:tracePt t="403818" x="9424988" y="5387975"/>
          <p14:tracePt t="403828" x="9405938" y="5387975"/>
          <p14:tracePt t="403833" x="9398000" y="5378450"/>
          <p14:tracePt t="403846" x="9378950" y="5378450"/>
          <p14:tracePt t="403862" x="9369425" y="5378450"/>
          <p14:tracePt t="403868" x="9361488" y="5378450"/>
          <p14:tracePt t="403874" x="9351963" y="5378450"/>
          <p14:tracePt t="403881" x="9332913" y="5378450"/>
          <p14:tracePt t="403895" x="9315450" y="5378450"/>
          <p14:tracePt t="403904" x="9305925" y="5378450"/>
          <p14:tracePt t="403912" x="9296400" y="5378450"/>
          <p14:tracePt t="403917" x="9288463" y="5378450"/>
          <p14:tracePt t="403930" x="9278938" y="5378450"/>
          <p14:tracePt t="403938" x="9259888" y="5378450"/>
          <p14:tracePt t="403961" x="9251950" y="5378450"/>
          <p14:tracePt t="403965" x="9242425" y="5378450"/>
          <p14:tracePt t="403994" x="9232900" y="5378450"/>
          <p14:tracePt t="404008" x="9223375" y="5378450"/>
          <p14:tracePt t="404049" x="9232900" y="5378450"/>
          <p14:tracePt t="404057" x="9251950" y="5378450"/>
          <p14:tracePt t="404063" x="9278938" y="5387975"/>
          <p14:tracePt t="404071" x="9296400" y="5387975"/>
          <p14:tracePt t="404078" x="9332913" y="5387975"/>
          <p14:tracePt t="404084" x="9351963" y="5387975"/>
          <p14:tracePt t="404091" x="9388475" y="5387975"/>
          <p14:tracePt t="404099" x="9415463" y="5387975"/>
          <p14:tracePt t="404106" x="9434513" y="5387975"/>
          <p14:tracePt t="404112" x="9461500" y="5387975"/>
          <p14:tracePt t="404120" x="9478963" y="5378450"/>
          <p14:tracePt t="404128" x="9507538" y="5378450"/>
          <p14:tracePt t="404134" x="9544050" y="5378450"/>
          <p14:tracePt t="404140" x="9561513" y="5368925"/>
          <p14:tracePt t="404147" x="9588500" y="5368925"/>
          <p14:tracePt t="404155" x="9607550" y="5368925"/>
          <p14:tracePt t="404162" x="9634538" y="5368925"/>
          <p14:tracePt t="404168" x="9661525" y="5360988"/>
          <p14:tracePt t="404175" x="9680575" y="5360988"/>
          <p14:tracePt t="404182" x="9690100" y="5360988"/>
          <p14:tracePt t="404189" x="9690100" y="5351463"/>
          <p14:tracePt t="404196" x="9698038" y="5351463"/>
          <p14:tracePt t="404204" x="9707563" y="5341938"/>
          <p14:tracePt t="404211" x="9717088" y="5341938"/>
          <p14:tracePt t="404231" x="9726613" y="5341938"/>
          <p14:tracePt t="404238" x="9726613" y="5332413"/>
          <p14:tracePt t="404245" x="9734550" y="5332413"/>
          <p14:tracePt t="404252" x="9734550" y="5324475"/>
          <p14:tracePt t="404266" x="9744075" y="5324475"/>
          <p14:tracePt t="404274" x="9753600" y="5324475"/>
          <p14:tracePt t="404287" x="9763125" y="5324475"/>
          <p14:tracePt t="404310" x="9772650" y="5324475"/>
          <p14:tracePt t="404344" x="9780588" y="5324475"/>
          <p14:tracePt t="404357" x="9790113" y="5324475"/>
          <p14:tracePt t="404392" x="9799638" y="5324475"/>
          <p14:tracePt t="404414" x="9799638" y="5314950"/>
          <p14:tracePt t="404498" x="9799638" y="5305425"/>
          <p14:tracePt t="419073" x="9661525" y="5332413"/>
          <p14:tracePt t="419080" x="9361488" y="5414963"/>
          <p14:tracePt t="419087" x="9069388" y="5487988"/>
          <p14:tracePt t="419095" x="8748713" y="5561013"/>
          <p14:tracePt t="419100" x="8402638" y="5616575"/>
          <p14:tracePt t="419109" x="8045450" y="5634038"/>
          <p14:tracePt t="419115" x="7643813" y="5670550"/>
          <p14:tracePt t="419122" x="7223125" y="5670550"/>
          <p14:tracePt t="419127" x="6777038" y="5634038"/>
          <p14:tracePt t="419135" x="6283325" y="5580063"/>
          <p14:tracePt t="419143" x="5699125" y="5470525"/>
          <p14:tracePt t="419150" x="5114925" y="5314950"/>
          <p14:tracePt t="419157" x="4484688" y="5095875"/>
          <p14:tracePt t="419164" x="3881438" y="4848225"/>
          <p14:tracePt t="419171" x="3241675" y="4548188"/>
          <p14:tracePt t="419177" x="2667000" y="4264025"/>
          <p14:tracePt t="419185" x="2109788" y="3971925"/>
          <p14:tracePt t="419191" x="1589088" y="3716338"/>
          <p14:tracePt t="419198" x="1150938" y="3443288"/>
          <p14:tracePt t="419207" x="793750" y="3224213"/>
          <p14:tracePt t="419213" x="520700" y="3022600"/>
          <p14:tracePt t="419222" x="311150" y="2857500"/>
          <p14:tracePt t="419227" x="146050" y="2730500"/>
          <p14:tracePt t="419234" x="36513" y="26304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B743-2BBD-4DA8-8C95-35ACC8F88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A basic ARM Memory System(1/2)</a:t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3DC9A3-47CA-4A81-AA05-AB87EBC94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32167" t="13778" r="22249" b="21630"/>
          <a:stretch/>
        </p:blipFill>
        <p:spPr>
          <a:xfrm>
            <a:off x="3992880" y="2226468"/>
            <a:ext cx="6959600" cy="4499451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E40A321-90A5-47DA-BAB7-F773B6C174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871"/>
    </mc:Choice>
    <mc:Fallback xmlns="">
      <p:transition spd="slow" advTm="68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09" x="5487988" y="5324475"/>
          <p14:tracePt t="58070" x="5597525" y="5241925"/>
          <p14:tracePt t="58077" x="5753100" y="5122863"/>
          <p14:tracePt t="58083" x="5964238" y="5003800"/>
          <p14:tracePt t="58090" x="6164263" y="4894263"/>
          <p14:tracePt t="58097" x="6383338" y="4794250"/>
          <p14:tracePt t="58106" x="6630988" y="4694238"/>
          <p14:tracePt t="58111" x="6850063" y="4621213"/>
          <p14:tracePt t="58118" x="7059613" y="4556125"/>
          <p14:tracePt t="58124" x="7242175" y="4502150"/>
          <p14:tracePt t="58131" x="7388225" y="4465638"/>
          <p14:tracePt t="58139" x="7534275" y="4429125"/>
          <p14:tracePt t="58146" x="7643813" y="4410075"/>
          <p14:tracePt t="58152" x="7743825" y="4373563"/>
          <p14:tracePt t="58159" x="7862888" y="4346575"/>
          <p14:tracePt t="58167" x="7999413" y="4319588"/>
          <p14:tracePt t="58173" x="8128000" y="4300538"/>
          <p14:tracePt t="58181" x="8264525" y="4273550"/>
          <p14:tracePt t="58189" x="8366125" y="4264025"/>
          <p14:tracePt t="58196" x="8456613" y="4256088"/>
          <p14:tracePt t="58202" x="8520113" y="4256088"/>
          <p14:tracePt t="58208" x="8593138" y="4256088"/>
          <p14:tracePt t="58215" x="8639175" y="4256088"/>
          <p14:tracePt t="58223" x="8666163" y="4256088"/>
          <p14:tracePt t="58230" x="8702675" y="4256088"/>
          <p14:tracePt t="58237" x="8721725" y="4256088"/>
          <p14:tracePt t="58243" x="8739188" y="4256088"/>
          <p14:tracePt t="58250" x="8758238" y="4256088"/>
          <p14:tracePt t="58552" x="8712200" y="4037013"/>
          <p14:tracePt t="58560" x="8675688" y="3633788"/>
          <p14:tracePt t="58567" x="8675688" y="3224213"/>
          <p14:tracePt t="58574" x="8685213" y="2803525"/>
          <p14:tracePt t="58581" x="8739188" y="2392363"/>
          <p14:tracePt t="58589" x="8785225" y="2000250"/>
          <p14:tracePt t="58595" x="8877300" y="1616075"/>
          <p14:tracePt t="58601" x="8940800" y="1350963"/>
          <p14:tracePt t="58608" x="8967788" y="1214438"/>
          <p14:tracePt t="58615" x="8977313" y="1141413"/>
          <p14:tracePt t="58622" x="8977313" y="1114425"/>
          <p14:tracePt t="58629" x="8977313" y="1104900"/>
          <p14:tracePt t="58636" x="8977313" y="1095375"/>
          <p14:tracePt t="58643" x="8977313" y="1087438"/>
          <p14:tracePt t="58941" x="8977313" y="1077913"/>
          <p14:tracePt t="58948" x="8977313" y="1068388"/>
          <p14:tracePt t="58955" x="8967788" y="1068388"/>
          <p14:tracePt t="58962" x="8967788" y="1050925"/>
          <p14:tracePt t="58970" x="8950325" y="1014413"/>
          <p14:tracePt t="58976" x="8940800" y="995363"/>
          <p14:tracePt t="58984" x="8931275" y="968375"/>
          <p14:tracePt t="58989" x="8931275" y="949325"/>
          <p14:tracePt t="58997" x="8921750" y="922338"/>
          <p14:tracePt t="59005" x="8921750" y="895350"/>
          <p14:tracePt t="59010" x="8913813" y="876300"/>
          <p14:tracePt t="59018" x="8904288" y="866775"/>
          <p14:tracePt t="59025" x="8904288" y="858838"/>
          <p14:tracePt t="59031" x="8894763" y="858838"/>
          <p14:tracePt t="59046" x="8894763" y="849313"/>
          <p14:tracePt t="59052" x="8894763" y="839788"/>
          <p14:tracePt t="59088" x="8894763" y="830263"/>
          <p14:tracePt t="59102" x="8894763" y="822325"/>
          <p14:tracePt t="59136" x="8894763" y="812800"/>
          <p14:tracePt t="59165" x="8885238" y="812800"/>
          <p14:tracePt t="59172" x="8885238" y="803275"/>
          <p14:tracePt t="59179" x="8877300" y="803275"/>
          <p14:tracePt t="59185" x="8877300" y="793750"/>
          <p14:tracePt t="59192" x="8877300" y="785813"/>
          <p14:tracePt t="59199" x="8867775" y="776288"/>
          <p14:tracePt t="59206" x="8848725" y="757238"/>
          <p14:tracePt t="59214" x="8848725" y="749300"/>
          <p14:tracePt t="59221" x="8840788" y="739775"/>
          <p14:tracePt t="59235" x="8831263" y="730250"/>
          <p14:tracePt t="59241" x="8831263" y="720725"/>
          <p14:tracePt t="59248" x="8821738" y="720725"/>
          <p14:tracePt t="59263" x="8821738" y="712788"/>
          <p14:tracePt t="59271" x="8821738" y="703263"/>
          <p14:tracePt t="59284" x="8812213" y="703263"/>
          <p14:tracePt t="59298" x="8804275" y="703263"/>
          <p14:tracePt t="59306" x="8804275" y="693738"/>
          <p14:tracePt t="59319" x="8804275" y="684213"/>
          <p14:tracePt t="59332" x="8794750" y="684213"/>
          <p14:tracePt t="59346" x="8785225" y="684213"/>
          <p14:tracePt t="59355" x="8785225" y="676275"/>
          <p14:tracePt t="59360" x="8775700" y="676275"/>
          <p14:tracePt t="59368" x="8775700" y="666750"/>
          <p14:tracePt t="59381" x="8767763" y="666750"/>
          <p14:tracePt t="59402" x="8767763" y="657225"/>
          <p14:tracePt t="59409" x="8758238" y="657225"/>
          <p14:tracePt t="59430" x="8748713" y="657225"/>
          <p14:tracePt t="59557" x="8739188" y="657225"/>
          <p14:tracePt t="59585" x="8731250" y="657225"/>
          <p14:tracePt t="59591" x="8721725" y="684213"/>
          <p14:tracePt t="59598" x="8702675" y="730250"/>
          <p14:tracePt t="59606" x="8685213" y="785813"/>
          <p14:tracePt t="59612" x="8666163" y="849313"/>
          <p14:tracePt t="59618" x="8639175" y="939800"/>
          <p14:tracePt t="59626" x="8602663" y="1041400"/>
          <p14:tracePt t="59633" x="8566150" y="1160463"/>
          <p14:tracePt t="59639" x="8520113" y="1296988"/>
          <p14:tracePt t="59648" x="8475663" y="1416050"/>
          <p14:tracePt t="59655" x="8393113" y="1598613"/>
          <p14:tracePt t="59661" x="8283575" y="1871663"/>
          <p14:tracePt t="59668" x="8174038" y="2100263"/>
          <p14:tracePt t="59675" x="8081963" y="2319338"/>
          <p14:tracePt t="59682" x="7981950" y="2474913"/>
          <p14:tracePt t="59689" x="7908925" y="2611438"/>
          <p14:tracePt t="59696" x="7826375" y="2711450"/>
          <p14:tracePt t="59705" x="7735888" y="2803525"/>
          <p14:tracePt t="59709" x="7680325" y="2894013"/>
          <p14:tracePt t="59717" x="7597775" y="2995613"/>
          <p14:tracePt t="59723" x="7507288" y="3114675"/>
          <p14:tracePt t="59730" x="7415213" y="3278188"/>
          <p14:tracePt t="59738" x="7305675" y="3479800"/>
          <p14:tracePt t="59745" x="7196138" y="3679825"/>
          <p14:tracePt t="59752" x="7086600" y="3908425"/>
          <p14:tracePt t="59760" x="6967538" y="4137025"/>
          <p14:tracePt t="59766" x="6858000" y="4365625"/>
          <p14:tracePt t="59773" x="6777038" y="4602163"/>
          <p14:tracePt t="59779" x="6711950" y="4738688"/>
          <p14:tracePt t="59788" x="6675438" y="4848225"/>
          <p14:tracePt t="59794" x="6648450" y="4922838"/>
          <p14:tracePt t="59801" x="6638925" y="4976813"/>
          <p14:tracePt t="59807" x="6621463" y="5013325"/>
          <p14:tracePt t="59815" x="6611938" y="5022850"/>
          <p14:tracePt t="59822" x="6602413" y="5040313"/>
          <p14:tracePt t="59836" x="6594475" y="5040313"/>
          <p14:tracePt t="59878" x="6594475" y="5022850"/>
          <p14:tracePt t="59885" x="6602413" y="4967288"/>
          <p14:tracePt t="59892" x="6657975" y="4794250"/>
          <p14:tracePt t="59898" x="6813550" y="4419600"/>
          <p14:tracePt t="59905" x="7013575" y="4044950"/>
          <p14:tracePt t="59912" x="7150100" y="3789363"/>
          <p14:tracePt t="59920" x="7232650" y="3662363"/>
          <p14:tracePt t="59926" x="7288213" y="3597275"/>
          <p14:tracePt t="59934" x="7334250" y="3560763"/>
          <p14:tracePt t="59940" x="7361238" y="3516313"/>
          <p14:tracePt t="59948" x="7388225" y="3506788"/>
          <p14:tracePt t="59956" x="7388225" y="3497263"/>
          <p14:tracePt t="59962" x="7407275" y="3487738"/>
          <p14:tracePt t="59983" x="7415213" y="3487738"/>
          <p14:tracePt t="60024" x="7415213" y="3479800"/>
          <p14:tracePt t="60038" x="7424738" y="3470275"/>
          <p14:tracePt t="60054" x="7434263" y="3460750"/>
          <p14:tracePt t="60074" x="7434263" y="3451225"/>
          <p14:tracePt t="60088" x="7443788" y="3451225"/>
          <p14:tracePt t="60094" x="7443788" y="3443288"/>
          <p14:tracePt t="60108" x="7443788" y="3433763"/>
          <p14:tracePt t="60115" x="7434263" y="3424238"/>
          <p14:tracePt t="60122" x="7424738" y="3406775"/>
          <p14:tracePt t="60130" x="7388225" y="3378200"/>
          <p14:tracePt t="60136" x="7324725" y="3351213"/>
          <p14:tracePt t="60143" x="7242175" y="3314700"/>
          <p14:tracePt t="60151" x="7159625" y="3268663"/>
          <p14:tracePt t="60157" x="7069138" y="3224213"/>
          <p14:tracePt t="60165" x="6977063" y="3168650"/>
          <p14:tracePt t="60172" x="6867525" y="3105150"/>
          <p14:tracePt t="60178" x="6777038" y="3059113"/>
          <p14:tracePt t="60186" x="6684963" y="3041650"/>
          <p14:tracePt t="60192" x="6602413" y="3013075"/>
          <p14:tracePt t="60200" x="6548438" y="3005138"/>
          <p14:tracePt t="60206" x="6483350" y="3005138"/>
          <p14:tracePt t="60222" x="6383338" y="3005138"/>
          <p14:tracePt t="60226" x="6319838" y="3013075"/>
          <p14:tracePt t="60234" x="6283325" y="3022600"/>
          <p14:tracePt t="60242" x="6246813" y="3032125"/>
          <p14:tracePt t="60248" x="6227763" y="3049588"/>
          <p14:tracePt t="60255" x="6200775" y="3059113"/>
          <p14:tracePt t="60262" x="6173788" y="3068638"/>
          <p14:tracePt t="60269" x="6164263" y="3078163"/>
          <p14:tracePt t="60276" x="6154738" y="3078163"/>
          <p14:tracePt t="60284" x="6146800" y="3078163"/>
          <p14:tracePt t="60289" x="6137275" y="3078163"/>
          <p14:tracePt t="60305" x="6118225" y="3086100"/>
          <p14:tracePt t="64056" x="6227763" y="2913063"/>
          <p14:tracePt t="64063" x="6373813" y="2703513"/>
          <p14:tracePt t="64070" x="6492875" y="2547938"/>
          <p14:tracePt t="64076" x="6584950" y="2438400"/>
          <p14:tracePt t="64083" x="6675438" y="2328863"/>
          <p14:tracePt t="64089" x="6740525" y="2236788"/>
          <p14:tracePt t="64098" x="6804025" y="2155825"/>
          <p14:tracePt t="64105" x="6867525" y="2073275"/>
          <p14:tracePt t="64112" x="6931025" y="1981200"/>
          <p14:tracePt t="64121" x="6986588" y="1908175"/>
          <p14:tracePt t="64126" x="7040563" y="1844675"/>
          <p14:tracePt t="64132" x="7086600" y="1789113"/>
          <p14:tracePt t="64139" x="7123113" y="1725613"/>
          <p14:tracePt t="64145" x="7169150" y="1671638"/>
          <p14:tracePt t="64155" x="7196138" y="1643063"/>
          <p14:tracePt t="64160" x="7215188" y="1606550"/>
          <p14:tracePt t="64168" x="7223125" y="1589088"/>
          <p14:tracePt t="64174" x="7232650" y="1562100"/>
          <p14:tracePt t="64181" x="7242175" y="1533525"/>
          <p14:tracePt t="64187" x="7251700" y="1525588"/>
          <p14:tracePt t="64196" x="7251700" y="1506538"/>
          <p14:tracePt t="64217" x="7251700" y="1497013"/>
          <p14:tracePt t="64231" x="7251700" y="1489075"/>
          <p14:tracePt t="64238" x="7251700" y="1479550"/>
          <p14:tracePt t="64245" x="7242175" y="1460500"/>
          <p14:tracePt t="64251" x="7223125" y="1433513"/>
          <p14:tracePt t="64258" x="7205663" y="1416050"/>
          <p14:tracePt t="64265" x="7196138" y="1387475"/>
          <p14:tracePt t="64271" x="7178675" y="1350963"/>
          <p14:tracePt t="64279" x="7169150" y="1314450"/>
          <p14:tracePt t="64287" x="7150100" y="1287463"/>
          <p14:tracePt t="64293" x="7142163" y="1260475"/>
          <p14:tracePt t="64301" x="7132638" y="1233488"/>
          <p14:tracePt t="64307" x="7123113" y="1214438"/>
          <p14:tracePt t="64315" x="7123113" y="1196975"/>
          <p14:tracePt t="64321" x="7123113" y="1187450"/>
          <p14:tracePt t="64329" x="7113588" y="1187450"/>
          <p14:tracePt t="64337" x="7113588" y="1177925"/>
          <p14:tracePt t="64342" x="7113588" y="1168400"/>
          <p14:tracePt t="64363" x="7113588" y="1160463"/>
          <p14:tracePt t="64377" x="7113588" y="1150938"/>
          <p14:tracePt t="64399" x="7113588" y="1131888"/>
          <p14:tracePt t="64405" x="7123113" y="1095375"/>
          <p14:tracePt t="64413" x="7169150" y="1022350"/>
          <p14:tracePt t="64421" x="7259638" y="912813"/>
          <p14:tracePt t="64427" x="7324725" y="812800"/>
          <p14:tracePt t="64434" x="7388225" y="730250"/>
          <p14:tracePt t="64440" x="7424738" y="693738"/>
          <p14:tracePt t="64447" x="7434263" y="666750"/>
          <p14:tracePt t="64454" x="7451725" y="657225"/>
          <p14:tracePt t="64461" x="7451725" y="647700"/>
          <p14:tracePt t="64468" x="7451725" y="639763"/>
          <p14:tracePt t="64496" x="7451725" y="630238"/>
          <p14:tracePt t="64518" x="7451725" y="620713"/>
          <p14:tracePt t="65343" x="6977063" y="985838"/>
          <p14:tracePt t="65350" x="6721475" y="1250950"/>
          <p14:tracePt t="65357" x="6511925" y="1470025"/>
          <p14:tracePt t="65364" x="6329363" y="1671638"/>
          <p14:tracePt t="65371" x="6200775" y="1825625"/>
          <p14:tracePt t="65378" x="6091238" y="1981200"/>
          <p14:tracePt t="65387" x="5981700" y="2109788"/>
          <p14:tracePt t="65393" x="5891213" y="2219325"/>
          <p14:tracePt t="65400" x="5818188" y="2319338"/>
          <p14:tracePt t="65406" x="5745163" y="2382838"/>
          <p14:tracePt t="65414" x="5708650" y="2447925"/>
          <p14:tracePt t="65421" x="5670550" y="2484438"/>
          <p14:tracePt t="65428" x="5643563" y="2528888"/>
          <p14:tracePt t="65436" x="5626100" y="2565400"/>
          <p14:tracePt t="65441" x="5616575" y="2574925"/>
          <p14:tracePt t="65449" x="5607050" y="2593975"/>
          <p14:tracePt t="65454" x="5597525" y="2601913"/>
          <p14:tracePt t="65735" x="5643563" y="2611438"/>
          <p14:tracePt t="65742" x="5699125" y="2620963"/>
          <p14:tracePt t="65749" x="5762625" y="2630488"/>
          <p14:tracePt t="65755" x="5826125" y="2647950"/>
          <p14:tracePt t="65763" x="5891213" y="2667000"/>
          <p14:tracePt t="65771" x="5964238" y="2703513"/>
          <p14:tracePt t="65776" x="6045200" y="2720975"/>
          <p14:tracePt t="65784" x="6118225" y="2747963"/>
          <p14:tracePt t="65792" x="6183313" y="2767013"/>
          <p14:tracePt t="65798" x="6237288" y="2784475"/>
          <p14:tracePt t="65804" x="6283325" y="2830513"/>
          <p14:tracePt t="65812" x="6329363" y="2867025"/>
          <p14:tracePt t="65820" x="6346825" y="2922588"/>
          <p14:tracePt t="65826" x="6356350" y="2976563"/>
          <p14:tracePt t="65833" x="6365875" y="3041650"/>
          <p14:tracePt t="65839" x="6365875" y="3105150"/>
          <p14:tracePt t="65847" x="6365875" y="3159125"/>
          <p14:tracePt t="65854" x="6356350" y="3224213"/>
          <p14:tracePt t="65860" x="6337300" y="3287713"/>
          <p14:tracePt t="65868" x="6310313" y="3351213"/>
          <p14:tracePt t="65874" x="6283325" y="3406775"/>
          <p14:tracePt t="65883" x="6237288" y="3451225"/>
          <p14:tracePt t="65888" x="6183313" y="3524250"/>
          <p14:tracePt t="65896" x="6118225" y="3589338"/>
          <p14:tracePt t="65904" x="6064250" y="3652838"/>
          <p14:tracePt t="65910" x="5991225" y="3725863"/>
          <p14:tracePt t="65917" x="5945188" y="3779838"/>
          <p14:tracePt t="65923" x="5927725" y="3798888"/>
          <p14:tracePt t="65931" x="5908675" y="3825875"/>
          <p14:tracePt t="65937" x="5899150" y="3835400"/>
          <p14:tracePt t="65945" x="5891213" y="3844925"/>
          <p14:tracePt t="66840" x="5945188" y="3735388"/>
          <p14:tracePt t="66846" x="6037263" y="3597275"/>
          <p14:tracePt t="66852" x="6100763" y="3497263"/>
          <p14:tracePt t="66860" x="6137275" y="3424238"/>
          <p14:tracePt t="66870" x="6154738" y="3370263"/>
          <p14:tracePt t="66874" x="6164263" y="3351213"/>
          <p14:tracePt t="66881" x="6164263" y="3333750"/>
          <p14:tracePt t="66888" x="6164263" y="3324225"/>
          <p14:tracePt t="66904" x="6164263" y="3314700"/>
          <p14:tracePt t="66910" x="6164263" y="3305175"/>
          <p14:tracePt t="66944" x="6164263" y="3297238"/>
          <p14:tracePt t="66967" x="6164263" y="3278188"/>
          <p14:tracePt t="66972" x="6164263" y="3268663"/>
          <p14:tracePt t="66980" x="6164263" y="3241675"/>
          <p14:tracePt t="66987" x="6164263" y="3232150"/>
          <p14:tracePt t="66993" x="6164263" y="3214688"/>
          <p14:tracePt t="67007" x="6164263" y="3187700"/>
          <p14:tracePt t="67014" x="6164263" y="3168650"/>
          <p14:tracePt t="67020" x="6154738" y="3141663"/>
          <p14:tracePt t="67028" x="6146800" y="3132138"/>
          <p14:tracePt t="67037" x="6137275" y="3132138"/>
          <p14:tracePt t="67042" x="6137275" y="3122613"/>
          <p14:tracePt t="67049" x="6137275" y="3114675"/>
          <p14:tracePt t="67063" x="6127750" y="3105150"/>
          <p14:tracePt t="67070" x="6127750" y="3095625"/>
          <p14:tracePt t="67078" x="6118225" y="3086100"/>
          <p14:tracePt t="67091" x="6118225" y="3078163"/>
          <p14:tracePt t="67098" x="6110288" y="3078163"/>
          <p14:tracePt t="67105" x="6100763" y="3068638"/>
          <p14:tracePt t="67121" x="6100763" y="3059113"/>
          <p14:tracePt t="67126" x="6091238" y="3049588"/>
          <p14:tracePt t="67133" x="6081713" y="3049588"/>
          <p14:tracePt t="67147" x="6081713" y="3041650"/>
          <p14:tracePt t="67153" x="6081713" y="3032125"/>
          <p14:tracePt t="67170" x="6073775" y="3032125"/>
          <p14:tracePt t="67184" x="6064250" y="3022600"/>
          <p14:tracePt t="67197" x="6064250" y="3013075"/>
          <p14:tracePt t="67906" x="6127750" y="2986088"/>
          <p14:tracePt t="67913" x="6200775" y="2959100"/>
          <p14:tracePt t="67919" x="6283325" y="2930525"/>
          <p14:tracePt t="67926" x="6346825" y="2903538"/>
          <p14:tracePt t="67934" x="6410325" y="2894013"/>
          <p14:tracePt t="67953" x="6492875" y="2876550"/>
          <p14:tracePt t="67955" x="6521450" y="2867025"/>
          <p14:tracePt t="67961" x="6548438" y="2867025"/>
          <p14:tracePt t="67970" x="6584950" y="2857500"/>
          <p14:tracePt t="67976" x="6602413" y="2857500"/>
          <p14:tracePt t="67983" x="6621463" y="2857500"/>
          <p14:tracePt t="67989" x="6630988" y="2857500"/>
          <p14:tracePt t="67997" x="6657975" y="2857500"/>
          <p14:tracePt t="68003" x="6667500" y="2857500"/>
          <p14:tracePt t="68038" x="6675438" y="2857500"/>
          <p14:tracePt t="68052" x="6684963" y="2857500"/>
          <p14:tracePt t="68081" x="6694488" y="2857500"/>
          <p14:tracePt t="68101" x="6704013" y="2857500"/>
          <p14:tracePt t="68136" x="6711950" y="2867025"/>
          <p14:tracePt t="68150" x="6721475" y="2867025"/>
          <p14:tracePt t="72006" x="6684963" y="2867025"/>
          <p14:tracePt t="72014" x="6611938" y="2867025"/>
          <p14:tracePt t="72020" x="6521450" y="2867025"/>
          <p14:tracePt t="72028" x="6438900" y="2867025"/>
          <p14:tracePt t="72034" x="6373813" y="2867025"/>
          <p14:tracePt t="72041" x="6319838" y="2867025"/>
          <p14:tracePt t="72049" x="6292850" y="2867025"/>
          <p14:tracePt t="72056" x="6273800" y="2867025"/>
          <p14:tracePt t="72063" x="6246813" y="2867025"/>
          <p14:tracePt t="72069" x="6237288" y="2867025"/>
          <p14:tracePt t="72098" x="6227763" y="2867025"/>
          <p14:tracePt t="72113" x="6219825" y="2867025"/>
          <p14:tracePt t="72133" x="6210300" y="2867025"/>
          <p14:tracePt t="72140" x="6200775" y="2867025"/>
          <p14:tracePt t="72147" x="6183313" y="2867025"/>
          <p14:tracePt t="72153" x="6154738" y="2867025"/>
          <p14:tracePt t="72161" x="6146800" y="2867025"/>
          <p14:tracePt t="72168" x="6118225" y="2867025"/>
          <p14:tracePt t="72175" x="6110288" y="2867025"/>
          <p14:tracePt t="72188" x="6100763" y="2867025"/>
          <p14:tracePt t="72196" x="6091238" y="2867025"/>
          <p14:tracePt t="72210" x="6081713" y="2867025"/>
          <p14:tracePt t="72218" x="6073775" y="2867025"/>
          <p14:tracePt t="72252" x="6064250" y="2867025"/>
          <p14:tracePt t="72267" x="6054725" y="2867025"/>
          <p14:tracePt t="75575" x="6081713" y="2867025"/>
          <p14:tracePt t="75582" x="6146800" y="2876550"/>
          <p14:tracePt t="75588" x="6200775" y="2876550"/>
          <p14:tracePt t="75596" x="6273800" y="2876550"/>
          <p14:tracePt t="75602" x="6346825" y="2876550"/>
          <p14:tracePt t="75609" x="6419850" y="2876550"/>
          <p14:tracePt t="75617" x="6483350" y="2876550"/>
          <p14:tracePt t="75623" x="6538913" y="2876550"/>
          <p14:tracePt t="75630" x="6602413" y="2876550"/>
          <p14:tracePt t="75637" x="6648450" y="2876550"/>
          <p14:tracePt t="75644" x="6704013" y="2876550"/>
          <p14:tracePt t="75651" x="6767513" y="2876550"/>
          <p14:tracePt t="75658" x="6831013" y="2857500"/>
          <p14:tracePt t="75667" x="6904038" y="2840038"/>
          <p14:tracePt t="75671" x="6967538" y="2830513"/>
          <p14:tracePt t="75680" x="7040563" y="2820988"/>
          <p14:tracePt t="75687" x="7113588" y="2813050"/>
          <p14:tracePt t="75694" x="7205663" y="2784475"/>
          <p14:tracePt t="75700" x="7269163" y="2776538"/>
          <p14:tracePt t="75707" x="7342188" y="2767013"/>
          <p14:tracePt t="75717" x="7407275" y="2747963"/>
          <p14:tracePt t="75722" x="7461250" y="2720975"/>
          <p14:tracePt t="75728" x="7524750" y="2703513"/>
          <p14:tracePt t="75734" x="7580313" y="2684463"/>
          <p14:tracePt t="75743" x="7653338" y="2647950"/>
          <p14:tracePt t="75750" x="7699375" y="2620963"/>
          <p14:tracePt t="75756" x="7753350" y="2574925"/>
          <p14:tracePt t="75763" x="7808913" y="2547938"/>
          <p14:tracePt t="75769" x="7845425" y="2520950"/>
          <p14:tracePt t="75778" x="7881938" y="2474913"/>
          <p14:tracePt t="75784" x="7908925" y="2438400"/>
          <p14:tracePt t="75791" x="7926388" y="2419350"/>
          <p14:tracePt t="75800" x="7945438" y="2392363"/>
          <p14:tracePt t="75805" x="7954963" y="2374900"/>
          <p14:tracePt t="75819" x="7954963" y="2365375"/>
          <p14:tracePt t="75827" x="7954963" y="2355850"/>
          <p14:tracePt t="75847" x="7954963" y="2346325"/>
          <p14:tracePt t="75854" x="7954963" y="2338388"/>
          <p14:tracePt t="75860" x="7935913" y="2301875"/>
          <p14:tracePt t="75867" x="7918450" y="2273300"/>
          <p14:tracePt t="75876" x="7881938" y="2236788"/>
          <p14:tracePt t="75884" x="7799388" y="2192338"/>
          <p14:tracePt t="75889" x="7707313" y="2146300"/>
          <p14:tracePt t="75897" x="7607300" y="2127250"/>
          <p14:tracePt t="75903" x="7516813" y="2119313"/>
          <p14:tracePt t="75910" x="7424738" y="2119313"/>
          <p14:tracePt t="75917" x="7334250" y="2119313"/>
          <p14:tracePt t="75924" x="7251700" y="2127250"/>
          <p14:tracePt t="75930" x="7169150" y="2136775"/>
          <p14:tracePt t="75950" x="7032625" y="2173288"/>
          <p14:tracePt t="75952" x="6977063" y="2182813"/>
          <p14:tracePt t="75959" x="6913563" y="2192338"/>
          <p14:tracePt t="75967" x="6831013" y="2209800"/>
          <p14:tracePt t="75974" x="6740525" y="2246313"/>
          <p14:tracePt t="75981" x="6648450" y="2282825"/>
          <p14:tracePt t="75986" x="6538913" y="2338388"/>
          <p14:tracePt t="75995" x="6438900" y="2392363"/>
          <p14:tracePt t="76001" x="6329363" y="2438400"/>
          <p14:tracePt t="76008" x="6264275" y="2484438"/>
          <p14:tracePt t="76017" x="6200775" y="2511425"/>
          <p14:tracePt t="76022" x="6146800" y="2547938"/>
          <p14:tracePt t="76029" x="6110288" y="2565400"/>
          <p14:tracePt t="76035" x="6081713" y="2574925"/>
          <p14:tracePt t="76043" x="6054725" y="2593975"/>
          <p14:tracePt t="76050" x="6027738" y="2611438"/>
          <p14:tracePt t="76057" x="6000750" y="2638425"/>
          <p14:tracePt t="76064" x="5964238" y="2674938"/>
          <p14:tracePt t="76071" x="5935663" y="2711450"/>
          <p14:tracePt t="76078" x="5891213" y="2740025"/>
          <p14:tracePt t="76085" x="5854700" y="2794000"/>
          <p14:tracePt t="76093" x="5818188" y="2840038"/>
          <p14:tracePt t="76100" x="5781675" y="2876550"/>
          <p14:tracePt t="76107" x="5753100" y="2913063"/>
          <p14:tracePt t="76113" x="5735638" y="2930525"/>
          <p14:tracePt t="76120" x="5726113" y="2949575"/>
          <p14:tracePt t="76127" x="5708650" y="2976563"/>
          <p14:tracePt t="76134" x="5699125" y="3005138"/>
          <p14:tracePt t="76141" x="5689600" y="3013075"/>
          <p14:tracePt t="76150" x="5680075" y="3041650"/>
          <p14:tracePt t="76155" x="5680075" y="3059113"/>
          <p14:tracePt t="76162" x="5670550" y="3086100"/>
          <p14:tracePt t="76169" x="5670550" y="3114675"/>
          <p14:tracePt t="76176" x="5670550" y="3132138"/>
          <p14:tracePt t="76184" x="5670550" y="3159125"/>
          <p14:tracePt t="76190" x="5680075" y="3178175"/>
          <p14:tracePt t="76198" x="5689600" y="3205163"/>
          <p14:tracePt t="76204" x="5708650" y="3241675"/>
          <p14:tracePt t="76210" x="5726113" y="3278188"/>
          <p14:tracePt t="76218" x="5745163" y="3305175"/>
          <p14:tracePt t="76225" x="5753100" y="3333750"/>
          <p14:tracePt t="76233" x="5772150" y="3360738"/>
          <p14:tracePt t="76239" x="5781675" y="3378200"/>
          <p14:tracePt t="76246" x="5789613" y="3387725"/>
          <p14:tracePt t="76252" x="5808663" y="3406775"/>
          <p14:tracePt t="76260" x="5826125" y="3433763"/>
          <p14:tracePt t="76268" x="5835650" y="3443288"/>
          <p14:tracePt t="76275" x="5854700" y="3451225"/>
          <p14:tracePt t="76281" x="5872163" y="3460750"/>
          <p14:tracePt t="76288" x="5881688" y="3470275"/>
          <p14:tracePt t="76295" x="5899150" y="3479800"/>
          <p14:tracePt t="76301" x="5918200" y="3487738"/>
          <p14:tracePt t="76309" x="5945188" y="3487738"/>
          <p14:tracePt t="76316" x="5972175" y="3487738"/>
          <p14:tracePt t="76323" x="6008688" y="3487738"/>
          <p14:tracePt t="76329" x="6064250" y="3487738"/>
          <p14:tracePt t="76336" x="6110288" y="3479800"/>
          <p14:tracePt t="76344" x="6173788" y="3460750"/>
          <p14:tracePt t="76350" x="6246813" y="3443288"/>
          <p14:tracePt t="76357" x="6329363" y="3414713"/>
          <p14:tracePt t="76366" x="6392863" y="3397250"/>
          <p14:tracePt t="76372" x="6419850" y="3378200"/>
          <p14:tracePt t="76380" x="6456363" y="3360738"/>
          <p14:tracePt t="76387" x="6492875" y="3341688"/>
          <p14:tracePt t="76394" x="6529388" y="3324225"/>
          <p14:tracePt t="76400" x="6565900" y="3305175"/>
          <p14:tracePt t="76407" x="6602413" y="3278188"/>
          <p14:tracePt t="76415" x="6648450" y="3251200"/>
          <p14:tracePt t="76420" x="6684963" y="3224213"/>
          <p14:tracePt t="76428" x="6721475" y="3195638"/>
          <p14:tracePt t="76434" x="6777038" y="3151188"/>
          <p14:tracePt t="76441" x="6813550" y="3122613"/>
          <p14:tracePt t="76449" x="6850063" y="3105150"/>
          <p14:tracePt t="76456" x="6886575" y="3086100"/>
          <p14:tracePt t="76463" x="6904038" y="3068638"/>
          <p14:tracePt t="76470" x="6913563" y="3059113"/>
          <p14:tracePt t="76478" x="6923088" y="3059113"/>
          <p14:tracePt t="76484" x="6923088" y="3049588"/>
          <p14:tracePt t="76491" x="6931025" y="3049588"/>
          <p14:tracePt t="76506" x="6931025" y="3041650"/>
          <p14:tracePt t="76715" x="6894513" y="3032125"/>
          <p14:tracePt t="76722" x="6867525" y="3022600"/>
          <p14:tracePt t="76729" x="6813550" y="3013075"/>
          <p14:tracePt t="76735" x="6777038" y="2995613"/>
          <p14:tracePt t="76742" x="6748463" y="2995613"/>
          <p14:tracePt t="76750" x="6711950" y="2976563"/>
          <p14:tracePt t="76756" x="6675438" y="2968625"/>
          <p14:tracePt t="76766" x="6648450" y="2968625"/>
          <p14:tracePt t="76771" x="6611938" y="2949575"/>
          <p14:tracePt t="76778" x="6565900" y="2940050"/>
          <p14:tracePt t="76784" x="6529388" y="2930525"/>
          <p14:tracePt t="76792" x="6492875" y="2922588"/>
          <p14:tracePt t="76800" x="6465888" y="2922588"/>
          <p14:tracePt t="76806" x="6438900" y="2922588"/>
          <p14:tracePt t="76813" x="6410325" y="2922588"/>
          <p14:tracePt t="76819" x="6402388" y="2922588"/>
          <p14:tracePt t="76827" x="6383338" y="2922588"/>
          <p14:tracePt t="76854" x="6373813" y="2922588"/>
          <p14:tracePt t="76869" x="6365875" y="2922588"/>
          <p14:tracePt t="76904" x="6346825" y="2930525"/>
          <p14:tracePt t="76911" x="6329363" y="2949575"/>
          <p14:tracePt t="76918" x="6310313" y="2976563"/>
          <p14:tracePt t="76925" x="6283325" y="2995613"/>
          <p14:tracePt t="76933" x="6264275" y="3022600"/>
          <p14:tracePt t="76939" x="6237288" y="3059113"/>
          <p14:tracePt t="76945" x="6210300" y="3095625"/>
          <p14:tracePt t="76951" x="6183313" y="3132138"/>
          <p14:tracePt t="76960" x="6154738" y="3187700"/>
          <p14:tracePt t="76967" x="6110288" y="3251200"/>
          <p14:tracePt t="76974" x="6064250" y="3341688"/>
          <p14:tracePt t="76980" x="6000750" y="3451225"/>
          <p14:tracePt t="76988" x="5945188" y="3560763"/>
          <p14:tracePt t="76995" x="5891213" y="3652838"/>
          <p14:tracePt t="77001" x="5835650" y="3743325"/>
          <p14:tracePt t="77009" x="5808663" y="3798888"/>
          <p14:tracePt t="77016" x="5772150" y="3835400"/>
          <p14:tracePt t="77023" x="5745163" y="3871913"/>
          <p14:tracePt t="77030" x="5735638" y="3889375"/>
          <p14:tracePt t="77036" x="5726113" y="3898900"/>
          <p14:tracePt t="77044" x="5716588" y="3908425"/>
          <p14:tracePt t="77050" x="5708650" y="3917950"/>
          <p14:tracePt t="77155" x="5708650" y="3908425"/>
          <p14:tracePt t="77163" x="5726113" y="3881438"/>
          <p14:tracePt t="77576" x="5753100" y="3789363"/>
          <p14:tracePt t="77583" x="5808663" y="3597275"/>
          <p14:tracePt t="77589" x="5927725" y="3314700"/>
          <p14:tracePt t="77597" x="6037263" y="3114675"/>
          <p14:tracePt t="77603" x="6081713" y="3005138"/>
          <p14:tracePt t="77611" x="6118225" y="2959100"/>
          <p14:tracePt t="77617" x="6127750" y="2930525"/>
          <p14:tracePt t="77624" x="6127750" y="2922588"/>
          <p14:tracePt t="77730" x="6118225" y="2922588"/>
          <p14:tracePt t="77765" x="6110288" y="2930525"/>
          <p14:tracePt t="77779" x="6100763" y="2949575"/>
          <p14:tracePt t="77785" x="6091238" y="2968625"/>
          <p14:tracePt t="77807" x="6091238" y="2976563"/>
          <p14:tracePt t="77813" x="6091238" y="2986088"/>
          <p14:tracePt t="77820" x="6081713" y="2986088"/>
          <p14:tracePt t="77827" x="6081713" y="2995613"/>
          <p14:tracePt t="77834" x="6073775" y="3013075"/>
          <p14:tracePt t="77840" x="6045200" y="3032125"/>
          <p14:tracePt t="77850" x="6027738" y="3068638"/>
          <p14:tracePt t="77856" x="5991225" y="3114675"/>
          <p14:tracePt t="77863" x="5972175" y="3151188"/>
          <p14:tracePt t="77870" x="5945188" y="3168650"/>
          <p14:tracePt t="77877" x="5918200" y="3205163"/>
          <p14:tracePt t="77883" x="5899150" y="3232150"/>
          <p14:tracePt t="77890" x="5891213" y="3251200"/>
          <p14:tracePt t="77899" x="5872163" y="3278188"/>
          <p14:tracePt t="77904" x="5854700" y="3287713"/>
          <p14:tracePt t="77911" x="5854700" y="3297238"/>
          <p14:tracePt t="77917" x="5845175" y="3305175"/>
          <p14:tracePt t="77949" x="5845175" y="3314700"/>
          <p14:tracePt t="77953" x="5835650" y="3314700"/>
          <p14:tracePt t="77968" x="5826125" y="3324225"/>
          <p14:tracePt t="77996" x="5826125" y="3333750"/>
          <p14:tracePt t="78002" x="5818188" y="3333750"/>
          <p14:tracePt t="78016" x="5818188" y="3341688"/>
          <p14:tracePt t="78066" x="5818188" y="3351213"/>
          <p14:tracePt t="78080" x="5818188" y="3360738"/>
          <p14:tracePt t="78094" x="5818188" y="3370263"/>
          <p14:tracePt t="78100" x="5835650" y="3378200"/>
          <p14:tracePt t="78108" x="5845175" y="3387725"/>
          <p14:tracePt t="78115" x="5854700" y="3397250"/>
          <p14:tracePt t="78120" x="5872163" y="3406775"/>
          <p14:tracePt t="78128" x="5899150" y="3424238"/>
          <p14:tracePt t="78134" x="5899150" y="3433763"/>
          <p14:tracePt t="78141" x="5927725" y="3443288"/>
          <p14:tracePt t="78150" x="5945188" y="3451225"/>
          <p14:tracePt t="78157" x="5972175" y="3460750"/>
          <p14:tracePt t="78166" x="6008688" y="3479800"/>
          <p14:tracePt t="78170" x="6054725" y="3487738"/>
          <p14:tracePt t="78178" x="6091238" y="3497263"/>
          <p14:tracePt t="78185" x="6137275" y="3506788"/>
          <p14:tracePt t="78191" x="6173788" y="3516313"/>
          <p14:tracePt t="78199" x="6200775" y="3516313"/>
          <p14:tracePt t="78206" x="6227763" y="3516313"/>
          <p14:tracePt t="78212" x="6246813" y="3524250"/>
          <p14:tracePt t="78219" x="6273800" y="3524250"/>
          <p14:tracePt t="78226" x="6292850" y="3533775"/>
          <p14:tracePt t="78240" x="6300788" y="3533775"/>
          <p14:tracePt t="78256" x="6310313" y="3533775"/>
          <p14:tracePt t="78290" x="6319838" y="3533775"/>
          <p14:tracePt t="78754" x="6410325" y="3360738"/>
          <p14:tracePt t="78761" x="6521450" y="3159125"/>
          <p14:tracePt t="78767" x="6557963" y="3068638"/>
          <p14:tracePt t="78775" x="6565900" y="3041650"/>
          <p14:tracePt t="78782" x="6575425" y="3022600"/>
          <p14:tracePt t="78788" x="6575425" y="3013075"/>
          <p14:tracePt t="78823" x="6575425" y="3005138"/>
          <p14:tracePt t="78831" x="6575425" y="2986088"/>
          <p14:tracePt t="78836" x="6575425" y="2968625"/>
          <p14:tracePt t="78845" x="6575425" y="2930525"/>
          <p14:tracePt t="78851" x="6575425" y="2867025"/>
          <p14:tracePt t="78859" x="6575425" y="2776538"/>
          <p14:tracePt t="78866" x="6565900" y="2684463"/>
          <p14:tracePt t="78872" x="6557963" y="2630488"/>
          <p14:tracePt t="78880" x="6548438" y="2584450"/>
          <p14:tracePt t="78885" x="6548438" y="2547938"/>
          <p14:tracePt t="78893" x="6538913" y="2528888"/>
          <p14:tracePt t="78899" x="6529388" y="2511425"/>
          <p14:tracePt t="78907" x="6511925" y="2501900"/>
          <p14:tracePt t="78915" x="6502400" y="2484438"/>
          <p14:tracePt t="78920" x="6483350" y="2465388"/>
          <p14:tracePt t="78928" x="6465888" y="2465388"/>
          <p14:tracePt t="78935" x="6446838" y="2455863"/>
          <p14:tracePt t="78943" x="6438900" y="2438400"/>
          <p14:tracePt t="78950" x="6419850" y="2438400"/>
          <p14:tracePt t="78956" x="6410325" y="2428875"/>
          <p14:tracePt t="78965" x="6383338" y="2419350"/>
          <p14:tracePt t="78969" x="6356350" y="2411413"/>
          <p14:tracePt t="78977" x="6337300" y="2411413"/>
          <p14:tracePt t="78983" x="6310313" y="2411413"/>
          <p14:tracePt t="78990" x="6273800" y="2411413"/>
          <p14:tracePt t="78998" x="6246813" y="2411413"/>
          <p14:tracePt t="79005" x="6219825" y="2411413"/>
          <p14:tracePt t="79011" x="6191250" y="2411413"/>
          <p14:tracePt t="79018" x="6173788" y="2411413"/>
          <p14:tracePt t="79026" x="6146800" y="2411413"/>
          <p14:tracePt t="79032" x="6137275" y="2411413"/>
          <p14:tracePt t="79040" x="6127750" y="2411413"/>
          <p14:tracePt t="79055" x="6118225" y="2411413"/>
          <p14:tracePt t="79061" x="6110288" y="2411413"/>
          <p14:tracePt t="79068" x="6100763" y="2411413"/>
          <p14:tracePt t="79089" x="6091238" y="2411413"/>
          <p14:tracePt t="79103" x="6081713" y="2411413"/>
          <p14:tracePt t="79173" x="6073775" y="2411413"/>
          <p14:tracePt t="79250" x="6081713" y="2419350"/>
          <p14:tracePt t="79257" x="6110288" y="2428875"/>
          <p14:tracePt t="79264" x="6146800" y="2438400"/>
          <p14:tracePt t="79270" x="6173788" y="2447925"/>
          <p14:tracePt t="79278" x="6210300" y="2455863"/>
          <p14:tracePt t="79285" x="6237288" y="2455863"/>
          <p14:tracePt t="79291" x="6264275" y="2465388"/>
          <p14:tracePt t="79299" x="6300788" y="2465388"/>
          <p14:tracePt t="79306" x="6346825" y="2465388"/>
          <p14:tracePt t="79313" x="6373813" y="2465388"/>
          <p14:tracePt t="79320" x="6419850" y="2465388"/>
          <p14:tracePt t="79327" x="6446838" y="2465388"/>
          <p14:tracePt t="79333" x="6475413" y="2465388"/>
          <p14:tracePt t="79341" x="6511925" y="2465388"/>
          <p14:tracePt t="79349" x="6538913" y="2465388"/>
          <p14:tracePt t="79355" x="6575425" y="2465388"/>
          <p14:tracePt t="79363" x="6602413" y="2465388"/>
          <p14:tracePt t="79369" x="6621463" y="2465388"/>
          <p14:tracePt t="79376" x="6648450" y="2465388"/>
          <p14:tracePt t="79383" x="6657975" y="2465388"/>
          <p14:tracePt t="79390" x="6667500" y="2465388"/>
          <p14:tracePt t="79404" x="6675438" y="2465388"/>
          <p14:tracePt t="79439" x="6684963" y="2465388"/>
          <p14:tracePt t="80111" x="6667500" y="2501900"/>
          <p14:tracePt t="80118" x="6630988" y="2584450"/>
          <p14:tracePt t="80126" x="6611938" y="2674938"/>
          <p14:tracePt t="80132" x="6594475" y="2747963"/>
          <p14:tracePt t="80140" x="6575425" y="2830513"/>
          <p14:tracePt t="80148" x="6565900" y="2903538"/>
          <p14:tracePt t="80154" x="6557963" y="2995613"/>
          <p14:tracePt t="80161" x="6548438" y="3095625"/>
          <p14:tracePt t="80167" x="6538913" y="3187700"/>
          <p14:tracePt t="80175" x="6538913" y="3260725"/>
          <p14:tracePt t="80182" x="6538913" y="3333750"/>
          <p14:tracePt t="80189" x="6521450" y="3397250"/>
          <p14:tracePt t="80198" x="6521450" y="3451225"/>
          <p14:tracePt t="80202" x="6521450" y="3516313"/>
          <p14:tracePt t="80209" x="6521450" y="3589338"/>
          <p14:tracePt t="80216" x="6521450" y="3643313"/>
          <p14:tracePt t="80223" x="6521450" y="3689350"/>
          <p14:tracePt t="80232" x="6521450" y="3725863"/>
          <p14:tracePt t="80238" x="6521450" y="3771900"/>
          <p14:tracePt t="80245" x="6529388" y="3798888"/>
          <p14:tracePt t="80252" x="6529388" y="3835400"/>
          <p14:tracePt t="80259" x="6529388" y="3881438"/>
          <p14:tracePt t="80265" x="6538913" y="3927475"/>
          <p14:tracePt t="80273" x="6538913" y="3963988"/>
          <p14:tracePt t="80280" x="6548438" y="4008438"/>
          <p14:tracePt t="80286" x="6548438" y="4054475"/>
          <p14:tracePt t="80294" x="6548438" y="4081463"/>
          <p14:tracePt t="80300" x="6548438" y="4117975"/>
          <p14:tracePt t="80308" x="6557963" y="4146550"/>
          <p14:tracePt t="80315" x="6557963" y="4164013"/>
          <p14:tracePt t="80321" x="6557963" y="4183063"/>
          <p14:tracePt t="80329" x="6557963" y="4191000"/>
          <p14:tracePt t="80336" x="6557963" y="4200525"/>
          <p14:tracePt t="80343" x="6557963" y="4210050"/>
          <p14:tracePt t="80364" x="6557963" y="4219575"/>
          <p14:tracePt t="80370" x="6557963" y="4227513"/>
          <p14:tracePt t="80391" x="6557963" y="4237038"/>
          <p14:tracePt t="80399" x="6557963" y="4246563"/>
          <p14:tracePt t="80406" x="6557963" y="4256088"/>
          <p14:tracePt t="80412" x="6557963" y="4264025"/>
          <p14:tracePt t="80427" x="6557963" y="4273550"/>
          <p14:tracePt t="80434" x="6557963" y="4283075"/>
          <p14:tracePt t="81886" x="6538913" y="4300538"/>
          <p14:tracePt t="81892" x="6483350" y="4356100"/>
          <p14:tracePt t="81898" x="6419850" y="4410075"/>
          <p14:tracePt t="81906" x="6365875" y="4465638"/>
          <p14:tracePt t="81914" x="6310313" y="4519613"/>
          <p14:tracePt t="81920" x="6264275" y="4575175"/>
          <p14:tracePt t="81931" x="6227763" y="4629150"/>
          <p14:tracePt t="81934" x="6200775" y="4657725"/>
          <p14:tracePt t="81941" x="6183313" y="4684713"/>
          <p14:tracePt t="81948" x="6164263" y="4702175"/>
          <p14:tracePt t="81956" x="6146800" y="4730750"/>
          <p14:tracePt t="81962" x="6146800" y="4748213"/>
          <p14:tracePt t="81969" x="6127750" y="4757738"/>
          <p14:tracePt t="81976" x="6127750" y="4775200"/>
          <p14:tracePt t="81983" x="6118225" y="4784725"/>
          <p14:tracePt t="81990" x="6110288" y="4811713"/>
          <p14:tracePt t="81998" x="6100763" y="4830763"/>
          <p14:tracePt t="82004" x="6100763" y="4840288"/>
          <p14:tracePt t="82011" x="6091238" y="4857750"/>
          <p14:tracePt t="82019" x="6091238" y="4876800"/>
          <p14:tracePt t="82026" x="6091238" y="4903788"/>
          <p14:tracePt t="82032" x="6091238" y="4930775"/>
          <p14:tracePt t="82040" x="6091238" y="4959350"/>
          <p14:tracePt t="82048" x="6100763" y="4995863"/>
          <p14:tracePt t="82054" x="6118225" y="5032375"/>
          <p14:tracePt t="82060" x="6127750" y="5049838"/>
          <p14:tracePt t="82067" x="6146800" y="5105400"/>
          <p14:tracePt t="82074" x="6164263" y="5141913"/>
          <p14:tracePt t="82081" x="6173788" y="5168900"/>
          <p14:tracePt t="82088" x="6191250" y="5205413"/>
          <p14:tracePt t="82095" x="6200775" y="5232400"/>
          <p14:tracePt t="82102" x="6200775" y="5259388"/>
          <p14:tracePt t="82110" x="6210300" y="5287963"/>
          <p14:tracePt t="82116" x="6210300" y="5314950"/>
          <p14:tracePt t="82124" x="6219825" y="5341938"/>
          <p14:tracePt t="82131" x="6219825" y="5368925"/>
          <p14:tracePt t="82138" x="6227763" y="5405438"/>
          <p14:tracePt t="82145" x="6237288" y="5434013"/>
          <p14:tracePt t="82152" x="6237288" y="5470525"/>
          <p14:tracePt t="82158" x="6237288" y="5507038"/>
          <p14:tracePt t="82165" x="6246813" y="5534025"/>
          <p14:tracePt t="82172" x="6256338" y="5570538"/>
          <p14:tracePt t="82180" x="6264275" y="5597525"/>
          <p14:tracePt t="82186" x="6273800" y="5616575"/>
          <p14:tracePt t="82193" x="6283325" y="5634038"/>
          <p14:tracePt t="82199" x="6283325" y="5643563"/>
          <p14:tracePt t="82222" x="6283325" y="5653088"/>
          <p14:tracePt t="84456" x="6337300" y="5624513"/>
          <p14:tracePt t="84463" x="6402388" y="5597525"/>
          <p14:tracePt t="84469" x="6465888" y="5570538"/>
          <p14:tracePt t="84477" x="6521450" y="5551488"/>
          <p14:tracePt t="84484" x="6621463" y="5514975"/>
          <p14:tracePt t="84491" x="6721475" y="5497513"/>
          <p14:tracePt t="84497" x="6831013" y="5461000"/>
          <p14:tracePt t="84505" x="6931025" y="5424488"/>
          <p14:tracePt t="84513" x="7050088" y="5397500"/>
          <p14:tracePt t="84519" x="7159625" y="5378450"/>
          <p14:tracePt t="84526" x="7278688" y="5351463"/>
          <p14:tracePt t="84532" x="7378700" y="5332413"/>
          <p14:tracePt t="84540" x="7488238" y="5305425"/>
          <p14:tracePt t="84547" x="7580313" y="5287963"/>
          <p14:tracePt t="84554" x="7707313" y="5259388"/>
          <p14:tracePt t="84561" x="7816850" y="5232400"/>
          <p14:tracePt t="84567" x="7926388" y="5232400"/>
          <p14:tracePt t="84574" x="8045450" y="5232400"/>
          <p14:tracePt t="84581" x="8147050" y="5232400"/>
          <p14:tracePt t="84589" x="8228013" y="5241925"/>
          <p14:tracePt t="84597" x="8301038" y="5251450"/>
          <p14:tracePt t="84602" x="8374063" y="5278438"/>
          <p14:tracePt t="84609" x="8439150" y="5305425"/>
          <p14:tracePt t="84617" x="8493125" y="5332413"/>
          <p14:tracePt t="84624" x="8539163" y="5351463"/>
          <p14:tracePt t="84630" x="8575675" y="5368925"/>
          <p14:tracePt t="84637" x="8629650" y="5387975"/>
          <p14:tracePt t="84648" x="8658225" y="5397500"/>
          <p14:tracePt t="84651" x="8712200" y="5405438"/>
          <p14:tracePt t="84658" x="8758238" y="5405438"/>
          <p14:tracePt t="84665" x="8804275" y="5405438"/>
          <p14:tracePt t="84673" x="8831263" y="5405438"/>
          <p14:tracePt t="84681" x="8877300" y="5405438"/>
          <p14:tracePt t="84687" x="8913813" y="5405438"/>
          <p14:tracePt t="84694" x="8959850" y="5397500"/>
          <p14:tracePt t="84700" x="8996363" y="5387975"/>
          <p14:tracePt t="84708" x="9040813" y="5378450"/>
          <p14:tracePt t="84714" x="9096375" y="5378450"/>
          <p14:tracePt t="84721" x="9159875" y="5368925"/>
          <p14:tracePt t="84729" x="9232900" y="5360988"/>
          <p14:tracePt t="84735" x="9288463" y="5341938"/>
          <p14:tracePt t="84742" x="9342438" y="5332413"/>
          <p14:tracePt t="84749" x="9405938" y="5324475"/>
          <p14:tracePt t="84756" x="9471025" y="5295900"/>
          <p14:tracePt t="84764" x="9534525" y="5278438"/>
          <p14:tracePt t="84770" x="9580563" y="5259388"/>
          <p14:tracePt t="84777" x="9644063" y="5222875"/>
          <p14:tracePt t="84785" x="9717088" y="5168900"/>
          <p14:tracePt t="84792" x="9799638" y="5113338"/>
          <p14:tracePt t="84799" x="9926638" y="5013325"/>
          <p14:tracePt t="84806" x="10055225" y="4913313"/>
          <p14:tracePt t="84814" x="10164763" y="4821238"/>
          <p14:tracePt t="84819" x="10247313" y="4757738"/>
          <p14:tracePt t="84827" x="10320338" y="4721225"/>
          <p14:tracePt t="84833" x="10383838" y="4702175"/>
          <p14:tracePt t="84840" x="10447338" y="4665663"/>
          <p14:tracePt t="84847" x="10502900" y="4648200"/>
          <p14:tracePt t="84855" x="10556875" y="4638675"/>
          <p14:tracePt t="84862" x="10612438" y="4621213"/>
          <p14:tracePt t="84868" x="10658475" y="4611688"/>
          <p14:tracePt t="84876" x="10694988" y="4602163"/>
          <p14:tracePt t="84883" x="10712450" y="4592638"/>
          <p14:tracePt t="84890" x="10748963" y="4592638"/>
          <p14:tracePt t="84897" x="10768013" y="4584700"/>
          <p14:tracePt t="84904" x="10785475" y="4575175"/>
          <p14:tracePt t="84911" x="10812463" y="4565650"/>
          <p14:tracePt t="84925" x="10821988" y="4556125"/>
          <p14:tracePt t="84931" x="10831513" y="4556125"/>
          <p14:tracePt t="84959" x="10831513" y="4548188"/>
          <p14:tracePt t="85381" x="10812463" y="4538663"/>
          <p14:tracePt t="85386" x="10775950" y="4511675"/>
          <p14:tracePt t="85393" x="10748963" y="4465638"/>
          <p14:tracePt t="85401" x="10712450" y="4402138"/>
          <p14:tracePt t="85407" x="10675938" y="4329113"/>
          <p14:tracePt t="85414" x="10648950" y="4246563"/>
          <p14:tracePt t="85421" x="10629900" y="4154488"/>
          <p14:tracePt t="85430" x="10602913" y="4037013"/>
          <p14:tracePt t="85435" x="10593388" y="3935413"/>
          <p14:tracePt t="85443" x="10585450" y="3844925"/>
          <p14:tracePt t="85449" x="10575925" y="3752850"/>
          <p14:tracePt t="85456" x="10547350" y="3679825"/>
          <p14:tracePt t="85464" x="10539413" y="3616325"/>
          <p14:tracePt t="85470" x="10539413" y="3589338"/>
          <p14:tracePt t="85478" x="10539413" y="3552825"/>
          <p14:tracePt t="85485" x="10539413" y="3524250"/>
          <p14:tracePt t="85491" x="10539413" y="3516313"/>
          <p14:tracePt t="85498" x="10539413" y="3497263"/>
          <p14:tracePt t="85505" x="10539413" y="3487738"/>
          <p14:tracePt t="85514" x="10539413" y="3479800"/>
          <p14:tracePt t="85519" x="10529888" y="3470275"/>
          <p14:tracePt t="85526" x="10529888" y="3460750"/>
          <p14:tracePt t="85533" x="10529888" y="3443288"/>
          <p14:tracePt t="85540" x="10520363" y="3443288"/>
          <p14:tracePt t="85547" x="10502900" y="3424238"/>
          <p14:tracePt t="85554" x="10483850" y="3406775"/>
          <p14:tracePt t="85561" x="10456863" y="3387725"/>
          <p14:tracePt t="85567" x="10420350" y="3370263"/>
          <p14:tracePt t="85576" x="10393363" y="3351213"/>
          <p14:tracePt t="85582" x="10356850" y="3333750"/>
          <p14:tracePt t="85589" x="10347325" y="3314700"/>
          <p14:tracePt t="85597" x="10328275" y="3305175"/>
          <p14:tracePt t="85604" x="10320338" y="3305175"/>
          <p14:tracePt t="85625" x="10310813" y="3297238"/>
          <p14:tracePt t="85631" x="10301288" y="3297238"/>
          <p14:tracePt t="85638" x="10283825" y="3297238"/>
          <p14:tracePt t="85646" x="10255250" y="3297238"/>
          <p14:tracePt t="85652" x="10237788" y="3297238"/>
          <p14:tracePt t="85659" x="10210800" y="3297238"/>
          <p14:tracePt t="85665" x="10191750" y="3305175"/>
          <p14:tracePt t="85674" x="10164763" y="3305175"/>
          <p14:tracePt t="85681" x="10145713" y="3305175"/>
          <p14:tracePt t="85688" x="10118725" y="3305175"/>
          <p14:tracePt t="85696" x="10091738" y="3305175"/>
          <p14:tracePt t="85701" x="10082213" y="3305175"/>
          <p14:tracePt t="85709" x="10064750" y="3305175"/>
          <p14:tracePt t="85715" x="10055225" y="3305175"/>
          <p14:tracePt t="85723" x="10045700" y="3305175"/>
          <p14:tracePt t="85731" x="10036175" y="3305175"/>
          <p14:tracePt t="85744" x="10028238" y="3305175"/>
          <p14:tracePt t="85757" x="10018713" y="3305175"/>
          <p14:tracePt t="85787" x="10009188" y="3305175"/>
          <p14:tracePt t="85807" x="9999663" y="3305175"/>
          <p14:tracePt t="85821" x="9972675" y="3305175"/>
          <p14:tracePt t="85827" x="9936163" y="3305175"/>
          <p14:tracePt t="85835" x="9872663" y="3314700"/>
          <p14:tracePt t="85841" x="9826625" y="3314700"/>
          <p14:tracePt t="85847" x="9763125" y="3324225"/>
          <p14:tracePt t="85855" x="9690100" y="3324225"/>
          <p14:tracePt t="85863" x="9617075" y="3333750"/>
          <p14:tracePt t="85870" x="9525000" y="3333750"/>
          <p14:tracePt t="85877" x="9451975" y="3333750"/>
          <p14:tracePt t="85883" x="9332913" y="3333750"/>
          <p14:tracePt t="85891" x="9232900" y="3333750"/>
          <p14:tracePt t="85897" x="9142413" y="3324225"/>
          <p14:tracePt t="85905" x="9040813" y="3297238"/>
          <p14:tracePt t="85911" x="8950325" y="3287713"/>
          <p14:tracePt t="85918" x="8877300" y="3278188"/>
          <p14:tracePt t="85926" x="8785225" y="3268663"/>
          <p14:tracePt t="85932" x="8712200" y="3241675"/>
          <p14:tracePt t="85948" x="8556625" y="3232150"/>
          <p14:tracePt t="85954" x="8493125" y="3224213"/>
          <p14:tracePt t="85960" x="8420100" y="3214688"/>
          <p14:tracePt t="85968" x="8366125" y="3205163"/>
          <p14:tracePt t="85975" x="8283575" y="3187700"/>
          <p14:tracePt t="85982" x="8237538" y="3187700"/>
          <p14:tracePt t="85988" x="8164513" y="3178175"/>
          <p14:tracePt t="85996" x="8101013" y="3168650"/>
          <p14:tracePt t="86002" x="8027988" y="3159125"/>
          <p14:tracePt t="86010" x="7954963" y="3151188"/>
          <p14:tracePt t="86016" x="7881938" y="3151188"/>
          <p14:tracePt t="86024" x="7816850" y="3151188"/>
          <p14:tracePt t="86030" x="7743825" y="3141663"/>
          <p14:tracePt t="86038" x="7670800" y="3141663"/>
          <p14:tracePt t="86047" x="7597775" y="3141663"/>
          <p14:tracePt t="86050" x="7507288" y="3141663"/>
          <p14:tracePt t="86058" x="7434263" y="3141663"/>
          <p14:tracePt t="86065" x="7361238" y="3141663"/>
          <p14:tracePt t="86073" x="7288213" y="3141663"/>
          <p14:tracePt t="86080" x="7215188" y="3141663"/>
          <p14:tracePt t="86087" x="7132638" y="3151188"/>
          <p14:tracePt t="86094" x="7077075" y="3159125"/>
          <p14:tracePt t="86099" x="6996113" y="3168650"/>
          <p14:tracePt t="86108" x="6940550" y="3178175"/>
          <p14:tracePt t="86114" x="6877050" y="3178175"/>
          <p14:tracePt t="86121" x="6831013" y="3187700"/>
          <p14:tracePt t="86130" x="6784975" y="3195638"/>
          <p14:tracePt t="86136" x="6748463" y="3195638"/>
          <p14:tracePt t="86142" x="6721475" y="3195638"/>
          <p14:tracePt t="86148" x="6694488" y="3205163"/>
          <p14:tracePt t="86156" x="6667500" y="3205163"/>
          <p14:tracePt t="86163" x="6638925" y="3214688"/>
          <p14:tracePt t="86170" x="6602413" y="3224213"/>
          <p14:tracePt t="86180" x="6565900" y="3232150"/>
          <p14:tracePt t="86185" x="6548438" y="3251200"/>
          <p14:tracePt t="86192" x="6511925" y="3260725"/>
          <p14:tracePt t="86198" x="6483350" y="3268663"/>
          <p14:tracePt t="86206" x="6465888" y="3278188"/>
          <p14:tracePt t="86213" x="6446838" y="3278188"/>
          <p14:tracePt t="86219" x="6438900" y="3278188"/>
          <p14:tracePt t="86240" x="6429375" y="3278188"/>
          <p14:tracePt t="86254" x="6419850" y="3278188"/>
          <p14:tracePt t="86345" x="6410325" y="3278188"/>
          <p14:tracePt t="86605" x="6429375" y="3305175"/>
          <p14:tracePt t="86611" x="6465888" y="3314700"/>
          <p14:tracePt t="86618" x="6502400" y="3333750"/>
          <p14:tracePt t="86625" x="6538913" y="3351213"/>
          <p14:tracePt t="86632" x="6575425" y="3360738"/>
          <p14:tracePt t="86639" x="6602413" y="3370263"/>
          <p14:tracePt t="86646" x="6638925" y="3378200"/>
          <p14:tracePt t="86653" x="6675438" y="3397250"/>
          <p14:tracePt t="86660" x="6711950" y="3406775"/>
          <p14:tracePt t="86668" x="6731000" y="3406775"/>
          <p14:tracePt t="86675" x="6767513" y="3414713"/>
          <p14:tracePt t="86681" x="6804025" y="3424238"/>
          <p14:tracePt t="86688" x="6840538" y="3443288"/>
          <p14:tracePt t="86696" x="6877050" y="3451225"/>
          <p14:tracePt t="86702" x="6894513" y="3460750"/>
          <p14:tracePt t="86708" x="6931025" y="3470275"/>
          <p14:tracePt t="86716" x="6967538" y="3479800"/>
          <p14:tracePt t="86724" x="6986588" y="3487738"/>
          <p14:tracePt t="86730" x="7013575" y="3497263"/>
          <p14:tracePt t="86737" x="7023100" y="3497263"/>
          <p14:tracePt t="86746" x="7040563" y="3506788"/>
          <p14:tracePt t="86751" x="7059613" y="3516313"/>
          <p14:tracePt t="86759" x="7059613" y="3524250"/>
          <p14:tracePt t="86766" x="7069138" y="3524250"/>
          <p14:tracePt t="86780" x="7077075" y="3524250"/>
          <p14:tracePt t="86787" x="7077075" y="3543300"/>
          <p14:tracePt t="86794" x="7077075" y="3552825"/>
          <p14:tracePt t="86800" x="7077075" y="3570288"/>
          <p14:tracePt t="86808" x="7077075" y="3606800"/>
          <p14:tracePt t="86814" x="7059613" y="3643313"/>
          <p14:tracePt t="86820" x="7032625" y="3679825"/>
          <p14:tracePt t="86828" x="6977063" y="3743325"/>
          <p14:tracePt t="86835" x="6877050" y="3816350"/>
          <p14:tracePt t="86842" x="6767513" y="3898900"/>
          <p14:tracePt t="86848" x="6630988" y="3971925"/>
          <p14:tracePt t="86856" x="6538913" y="4044950"/>
          <p14:tracePt t="86864" x="6438900" y="4090988"/>
          <p14:tracePt t="86870" x="6392863" y="4127500"/>
          <p14:tracePt t="86879" x="6365875" y="4154488"/>
          <p14:tracePt t="86884" x="6346825" y="4154488"/>
          <p14:tracePt t="86891" x="6337300" y="4164013"/>
          <p14:tracePt t="86897" x="6337300" y="4173538"/>
          <p14:tracePt t="86913" x="6329363" y="4173538"/>
          <p14:tracePt t="87031" x="6337300" y="4173538"/>
          <p14:tracePt t="87045" x="6356350" y="4173538"/>
          <p14:tracePt t="87051" x="6383338" y="4183063"/>
          <p14:tracePt t="87059" x="6429375" y="4183063"/>
          <p14:tracePt t="87066" x="6456363" y="4191000"/>
          <p14:tracePt t="87073" x="6511925" y="4200525"/>
          <p14:tracePt t="87080" x="6565900" y="4210050"/>
          <p14:tracePt t="87088" x="6621463" y="4227513"/>
          <p14:tracePt t="87096" x="6657975" y="4237038"/>
          <p14:tracePt t="87101" x="6684963" y="4246563"/>
          <p14:tracePt t="87108" x="6721475" y="4256088"/>
          <p14:tracePt t="87114" x="6757988" y="4264025"/>
          <p14:tracePt t="87122" x="6784975" y="4273550"/>
          <p14:tracePt t="87130" x="6813550" y="4283075"/>
          <p14:tracePt t="87136" x="6831013" y="4283075"/>
          <p14:tracePt t="87143" x="6850063" y="4283075"/>
          <p14:tracePt t="87149" x="6867525" y="4292600"/>
          <p14:tracePt t="87158" x="6877050" y="4292600"/>
          <p14:tracePt t="87164" x="6894513" y="4292600"/>
          <p14:tracePt t="87172" x="6904038" y="4292600"/>
          <p14:tracePt t="87179" x="6931025" y="4292600"/>
          <p14:tracePt t="87185" x="6950075" y="4292600"/>
          <p14:tracePt t="87193" x="6967538" y="4292600"/>
          <p14:tracePt t="87199" x="6986588" y="4292600"/>
          <p14:tracePt t="87206" x="7004050" y="4292600"/>
          <p14:tracePt t="87212" x="7032625" y="4283075"/>
          <p14:tracePt t="87220" x="7050088" y="4283075"/>
          <p14:tracePt t="87229" x="7077075" y="4283075"/>
          <p14:tracePt t="87234" x="7105650" y="4283075"/>
          <p14:tracePt t="87241" x="7123113" y="4273550"/>
          <p14:tracePt t="87247" x="7150100" y="4264025"/>
          <p14:tracePt t="87256" x="7178675" y="4256088"/>
          <p14:tracePt t="87263" x="7205663" y="4246563"/>
          <p14:tracePt t="87269" x="7242175" y="4237038"/>
          <p14:tracePt t="87276" x="7288213" y="4227513"/>
          <p14:tracePt t="87283" x="7342188" y="4210050"/>
          <p14:tracePt t="87290" x="7415213" y="4200525"/>
          <p14:tracePt t="87296" x="7480300" y="4173538"/>
          <p14:tracePt t="87304" x="7553325" y="4164013"/>
          <p14:tracePt t="87313" x="7616825" y="4154488"/>
          <p14:tracePt t="87318" x="7643813" y="4146550"/>
          <p14:tracePt t="87325" x="7699375" y="4127500"/>
          <p14:tracePt t="87332" x="7735888" y="4110038"/>
          <p14:tracePt t="87339" x="7772400" y="4090988"/>
          <p14:tracePt t="87346" x="7826375" y="4044950"/>
          <p14:tracePt t="87354" x="7889875" y="4008438"/>
          <p14:tracePt t="87361" x="7972425" y="3935413"/>
          <p14:tracePt t="87367" x="8054975" y="3852863"/>
          <p14:tracePt t="87375" x="8137525" y="3752850"/>
          <p14:tracePt t="87381" x="8191500" y="3679825"/>
          <p14:tracePt t="87388" x="8247063" y="3625850"/>
          <p14:tracePt t="87396" x="8283575" y="3560763"/>
          <p14:tracePt t="87402" x="8301038" y="3524250"/>
          <p14:tracePt t="87409" x="8310563" y="3470275"/>
          <p14:tracePt t="87416" x="8329613" y="3424238"/>
          <p14:tracePt t="87423" x="8337550" y="3387725"/>
          <p14:tracePt t="87429" x="8347075" y="3370263"/>
          <p14:tracePt t="87437" x="8347075" y="3351213"/>
          <p14:tracePt t="87446" x="8356600" y="3341688"/>
          <p14:tracePt t="87459" x="8356600" y="3333750"/>
          <p14:tracePt t="87472" x="8356600" y="3324225"/>
          <p14:tracePt t="87486" x="8356600" y="3314700"/>
          <p14:tracePt t="87514" x="8356600" y="3305175"/>
          <p14:tracePt t="87520" x="8347075" y="3287713"/>
          <p14:tracePt t="87530" x="8320088" y="3260725"/>
          <p14:tracePt t="87536" x="8264525" y="3205163"/>
          <p14:tracePt t="87541" x="8201025" y="3141663"/>
          <p14:tracePt t="87548" x="8091488" y="3068638"/>
          <p14:tracePt t="87557" x="7954963" y="2986088"/>
          <p14:tracePt t="87563" x="7826375" y="2930525"/>
          <p14:tracePt t="87570" x="7726363" y="2894013"/>
          <p14:tracePt t="87579" x="7607300" y="2857500"/>
          <p14:tracePt t="87584" x="7497763" y="2830513"/>
          <p14:tracePt t="87590" x="7407275" y="2813050"/>
          <p14:tracePt t="87598" x="7334250" y="2803525"/>
          <p14:tracePt t="87605" x="7259638" y="2803525"/>
          <p14:tracePt t="87612" x="7196138" y="2794000"/>
          <p14:tracePt t="87619" x="7142163" y="2776538"/>
          <p14:tracePt t="87626" x="7096125" y="2776538"/>
          <p14:tracePt t="87633" x="7032625" y="2776538"/>
          <p14:tracePt t="87640" x="6959600" y="2776538"/>
          <p14:tracePt t="87646" x="6867525" y="2784475"/>
          <p14:tracePt t="87654" x="6767513" y="2794000"/>
          <p14:tracePt t="87662" x="6675438" y="2813050"/>
          <p14:tracePt t="87668" x="6584950" y="2840038"/>
          <p14:tracePt t="87675" x="6511925" y="2857500"/>
          <p14:tracePt t="87681" x="6446838" y="2886075"/>
          <p14:tracePt t="87689" x="6383338" y="2913063"/>
          <p14:tracePt t="87696" x="6329363" y="2949575"/>
          <p14:tracePt t="87703" x="6264275" y="2986088"/>
          <p14:tracePt t="87710" x="6200775" y="3032125"/>
          <p14:tracePt t="87716" x="6127750" y="3078163"/>
          <p14:tracePt t="87724" x="6073775" y="3132138"/>
          <p14:tracePt t="87730" x="6027738" y="3159125"/>
          <p14:tracePt t="87738" x="5991225" y="3187700"/>
          <p14:tracePt t="87746" x="5964238" y="3205163"/>
          <p14:tracePt t="87754" x="5945188" y="3224213"/>
          <p14:tracePt t="87759" x="5935663" y="3232150"/>
          <p14:tracePt t="87766" x="5927725" y="3232150"/>
          <p14:tracePt t="87779" x="5918200" y="3232150"/>
          <p14:tracePt t="87815" x="5918200" y="3241675"/>
          <p14:tracePt t="87822" x="5918200" y="3260725"/>
          <p14:tracePt t="87829" x="5908675" y="3287713"/>
          <p14:tracePt t="87835" x="5908675" y="3314700"/>
          <p14:tracePt t="87843" x="5908675" y="3333750"/>
          <p14:tracePt t="87850" x="5908675" y="3370263"/>
          <p14:tracePt t="87858" x="5908675" y="3387725"/>
          <p14:tracePt t="87864" x="5908675" y="3424238"/>
          <p14:tracePt t="87871" x="5908675" y="3451225"/>
          <p14:tracePt t="87878" x="5908675" y="3470275"/>
          <p14:tracePt t="87886" x="5908675" y="3497263"/>
          <p14:tracePt t="87892" x="5918200" y="3516313"/>
          <p14:tracePt t="87898" x="5935663" y="3543300"/>
          <p14:tracePt t="87907" x="5945188" y="3570288"/>
          <p14:tracePt t="87913" x="5964238" y="3589338"/>
          <p14:tracePt t="87920" x="5981700" y="3616325"/>
          <p14:tracePt t="87927" x="5991225" y="3643313"/>
          <p14:tracePt t="87934" x="6018213" y="3670300"/>
          <p14:tracePt t="87941" x="6045200" y="3679825"/>
          <p14:tracePt t="87948" x="6081713" y="3698875"/>
          <p14:tracePt t="87956" x="6127750" y="3716338"/>
          <p14:tracePt t="87963" x="6164263" y="3725863"/>
          <p14:tracePt t="87969" x="6210300" y="3752850"/>
          <p14:tracePt t="87976" x="6273800" y="3752850"/>
          <p14:tracePt t="87983" x="6329363" y="3762375"/>
          <p14:tracePt t="87990" x="6392863" y="3771900"/>
          <p14:tracePt t="87996" x="6456363" y="3779838"/>
          <p14:tracePt t="88004" x="6502400" y="3779838"/>
          <p14:tracePt t="88012" x="6557963" y="3779838"/>
          <p14:tracePt t="88018" x="6611938" y="3789363"/>
          <p14:tracePt t="88025" x="6657975" y="3789363"/>
          <p14:tracePt t="88032" x="6711950" y="3798888"/>
          <p14:tracePt t="88038" x="6777038" y="3798888"/>
          <p14:tracePt t="88046" x="6821488" y="3798888"/>
          <p14:tracePt t="88053" x="6877050" y="3808413"/>
          <p14:tracePt t="88062" x="6967538" y="3808413"/>
          <p14:tracePt t="88067" x="7059613" y="3816350"/>
          <p14:tracePt t="88075" x="7186613" y="3816350"/>
          <p14:tracePt t="88081" x="7334250" y="3835400"/>
          <p14:tracePt t="88088" x="7461250" y="3835400"/>
          <p14:tracePt t="88096" x="7597775" y="3844925"/>
          <p14:tracePt t="88102" x="7726363" y="3852863"/>
          <p14:tracePt t="88109" x="7845425" y="3852863"/>
          <p14:tracePt t="88115" x="7991475" y="3852863"/>
          <p14:tracePt t="88123" x="8137525" y="3852863"/>
          <p14:tracePt t="88129" x="8283575" y="3852863"/>
          <p14:tracePt t="88137" x="8439150" y="3852863"/>
          <p14:tracePt t="88146" x="8639175" y="3844925"/>
          <p14:tracePt t="88151" x="8831263" y="3825875"/>
          <p14:tracePt t="88158" x="9013825" y="3825875"/>
          <p14:tracePt t="88164" x="9169400" y="3825875"/>
          <p14:tracePt t="88172" x="9332913" y="3825875"/>
          <p14:tracePt t="88179" x="9478963" y="3825875"/>
          <p14:tracePt t="88187" x="9607550" y="3825875"/>
          <p14:tracePt t="88194" x="9707563" y="3825875"/>
          <p14:tracePt t="88199" x="9809163" y="3825875"/>
          <p14:tracePt t="88208" x="9890125" y="3825875"/>
          <p14:tracePt t="88213" x="9945688" y="3816350"/>
          <p14:tracePt t="88221" x="10009188" y="3808413"/>
          <p14:tracePt t="88229" x="10045700" y="3789363"/>
          <p14:tracePt t="88234" x="10072688" y="3779838"/>
          <p14:tracePt t="88242" x="10082213" y="3771900"/>
          <p14:tracePt t="88249" x="10091738" y="3771900"/>
          <p14:tracePt t="88257" x="10101263" y="3762375"/>
          <p14:tracePt t="88263" x="10109200" y="3743325"/>
          <p14:tracePt t="88270" x="10128250" y="3725863"/>
          <p14:tracePt t="88279" x="10145713" y="3679825"/>
          <p14:tracePt t="88284" x="10164763" y="3616325"/>
          <p14:tracePt t="88290" x="10191750" y="3560763"/>
          <p14:tracePt t="88297" x="10191750" y="3533775"/>
          <p14:tracePt t="88305" x="10191750" y="3487738"/>
          <p14:tracePt t="88312" x="10191750" y="3451225"/>
          <p14:tracePt t="88319" x="10191750" y="3424238"/>
          <p14:tracePt t="88326" x="10182225" y="3387725"/>
          <p14:tracePt t="88332" x="10174288" y="3351213"/>
          <p14:tracePt t="88339" x="10164763" y="3305175"/>
          <p14:tracePt t="88347" x="10145713" y="3268663"/>
          <p14:tracePt t="88355" x="10128250" y="3232150"/>
          <p14:tracePt t="88363" x="10109200" y="3195638"/>
          <p14:tracePt t="88368" x="10064750" y="3141663"/>
          <p14:tracePt t="88375" x="10018713" y="3078163"/>
          <p14:tracePt t="88382" x="9955213" y="3013075"/>
          <p14:tracePt t="88389" x="9853613" y="2913063"/>
          <p14:tracePt t="88396" x="9707563" y="2813050"/>
          <p14:tracePt t="88403" x="9461500" y="2693988"/>
          <p14:tracePt t="88410" x="9159875" y="2601913"/>
          <p14:tracePt t="88416" x="8904288" y="2565400"/>
          <p14:tracePt t="88424" x="8621713" y="2538413"/>
          <p14:tracePt t="88430" x="8410575" y="2538413"/>
          <p14:tracePt t="88438" x="8228013" y="2520950"/>
          <p14:tracePt t="88447" x="8081963" y="2520950"/>
          <p14:tracePt t="88452" x="7972425" y="2511425"/>
          <p14:tracePt t="88459" x="7889875" y="2511425"/>
          <p14:tracePt t="88466" x="7816850" y="2511425"/>
          <p14:tracePt t="88474" x="7735888" y="2511425"/>
          <p14:tracePt t="88480" x="7689850" y="2520950"/>
          <p14:tracePt t="88488" x="7616825" y="2547938"/>
          <p14:tracePt t="88495" x="7534275" y="2557463"/>
          <p14:tracePt t="88500" x="7443788" y="2593975"/>
          <p14:tracePt t="88508" x="7315200" y="2638425"/>
          <p14:tracePt t="88514" x="7178675" y="2703513"/>
          <p14:tracePt t="88521" x="6959600" y="2784475"/>
          <p14:tracePt t="88529" x="6777038" y="2913063"/>
          <p14:tracePt t="88536" x="6630988" y="2986088"/>
          <p14:tracePt t="88545" x="6529388" y="3049588"/>
          <p14:tracePt t="88550" x="6438900" y="3078163"/>
          <p14:tracePt t="88558" x="6383338" y="3122613"/>
          <p14:tracePt t="88563" x="6346825" y="3141663"/>
          <p14:tracePt t="88571" x="6319838" y="3168650"/>
          <p14:tracePt t="88579" x="6283325" y="3187700"/>
          <p14:tracePt t="88585" x="6256338" y="3205163"/>
          <p14:tracePt t="88592" x="6219825" y="3251200"/>
          <p14:tracePt t="88599" x="6183313" y="3287713"/>
          <p14:tracePt t="88606" x="6137275" y="3333750"/>
          <p14:tracePt t="88612" x="6110288" y="3378200"/>
          <p14:tracePt t="88620" x="6081713" y="3414713"/>
          <p14:tracePt t="88627" x="6064250" y="3451225"/>
          <p14:tracePt t="88633" x="6037263" y="3479800"/>
          <p14:tracePt t="88641" x="6027738" y="3506788"/>
          <p14:tracePt t="88648" x="6018213" y="3524250"/>
          <p14:tracePt t="88655" x="6018213" y="3552825"/>
          <p14:tracePt t="88662" x="6018213" y="3560763"/>
          <p14:tracePt t="88669" x="6018213" y="3589338"/>
          <p14:tracePt t="88676" x="6018213" y="3616325"/>
          <p14:tracePt t="88683" x="6027738" y="3625850"/>
          <p14:tracePt t="88690" x="6045200" y="3662363"/>
          <p14:tracePt t="88696" x="6054725" y="3679825"/>
          <p14:tracePt t="88704" x="6073775" y="3698875"/>
          <p14:tracePt t="88712" x="6091238" y="3725863"/>
          <p14:tracePt t="88718" x="6118225" y="3752850"/>
          <p14:tracePt t="88725" x="6154738" y="3779838"/>
          <p14:tracePt t="88731" x="6200775" y="3816350"/>
          <p14:tracePt t="88739" x="6246813" y="3862388"/>
          <p14:tracePt t="88746" x="6310313" y="3898900"/>
          <p14:tracePt t="88754" x="6383338" y="3935413"/>
          <p14:tracePt t="88762" x="6456363" y="3971925"/>
          <p14:tracePt t="88767" x="6538913" y="4017963"/>
          <p14:tracePt t="88774" x="6611938" y="4037013"/>
          <p14:tracePt t="88781" x="6675438" y="4064000"/>
          <p14:tracePt t="88788" x="6757988" y="4081463"/>
          <p14:tracePt t="88795" x="6831013" y="4090988"/>
          <p14:tracePt t="88802" x="6923088" y="4110038"/>
          <p14:tracePt t="88809" x="6996113" y="4117975"/>
          <p14:tracePt t="88815" x="7069138" y="4117975"/>
          <p14:tracePt t="88823" x="7132638" y="4127500"/>
          <p14:tracePt t="88829" x="7178675" y="4127500"/>
          <p14:tracePt t="88838" x="7232650" y="4127500"/>
          <p14:tracePt t="88846" x="7278688" y="4127500"/>
          <p14:tracePt t="88851" x="7351713" y="4127500"/>
          <p14:tracePt t="88858" x="7424738" y="4127500"/>
          <p14:tracePt t="88865" x="7507288" y="4127500"/>
          <p14:tracePt t="88872" x="7580313" y="4110038"/>
          <p14:tracePt t="88879" x="7643813" y="4100513"/>
          <p14:tracePt t="88886" x="7689850" y="4090988"/>
          <p14:tracePt t="88893" x="7716838" y="4090988"/>
          <p14:tracePt t="88899" x="7753350" y="4081463"/>
          <p14:tracePt t="88907" x="7780338" y="4073525"/>
          <p14:tracePt t="88913" x="7799388" y="4073525"/>
          <p14:tracePt t="88920" x="7835900" y="4064000"/>
          <p14:tracePt t="88929" x="7881938" y="4044950"/>
          <p14:tracePt t="88935" x="7935913" y="4017963"/>
          <p14:tracePt t="88946" x="7981950" y="4000500"/>
          <p14:tracePt t="88949" x="8045450" y="3981450"/>
          <p14:tracePt t="88956" x="8101013" y="3954463"/>
          <p14:tracePt t="88962" x="8147050" y="3927475"/>
          <p14:tracePt t="88970" x="8183563" y="3908425"/>
          <p14:tracePt t="88979" x="8220075" y="3898900"/>
          <p14:tracePt t="88984" x="8247063" y="3889375"/>
          <p14:tracePt t="88991" x="8274050" y="3881438"/>
          <p14:tracePt t="88997" x="8310563" y="3862388"/>
          <p14:tracePt t="89005" x="8347075" y="3852863"/>
          <p14:tracePt t="89012" x="8374063" y="3844925"/>
          <p14:tracePt t="89018" x="8393113" y="3835400"/>
          <p14:tracePt t="89026" x="8420100" y="3825875"/>
          <p14:tracePt t="89033" x="8439150" y="3816350"/>
          <p14:tracePt t="89041" x="8456613" y="3816350"/>
          <p14:tracePt t="89047" x="8475663" y="3808413"/>
          <p14:tracePt t="89055" x="8483600" y="3808413"/>
          <p14:tracePt t="89062" x="8502650" y="3808413"/>
          <p14:tracePt t="89068" x="8512175" y="3808413"/>
          <p14:tracePt t="89075" x="8520113" y="3798888"/>
          <p14:tracePt t="89082" x="8529638" y="3798888"/>
          <p14:tracePt t="89089" x="8529638" y="3789363"/>
          <p14:tracePt t="89103" x="8539163" y="3789363"/>
          <p14:tracePt t="89116" x="8548688" y="3789363"/>
          <p14:tracePt t="89130" x="8556625" y="3789363"/>
          <p14:tracePt t="94842" x="8420100" y="3762375"/>
          <p14:tracePt t="94848" x="8101013" y="3706813"/>
          <p14:tracePt t="94856" x="7789863" y="3670300"/>
          <p14:tracePt t="94862" x="7451725" y="3633788"/>
          <p14:tracePt t="94870" x="7142163" y="3625850"/>
          <p14:tracePt t="94877" x="6831013" y="3589338"/>
          <p14:tracePt t="94885" x="6521450" y="3552825"/>
          <p14:tracePt t="94891" x="6183313" y="3516313"/>
          <p14:tracePt t="94898" x="5899150" y="3479800"/>
          <p14:tracePt t="94905" x="5616575" y="3451225"/>
          <p14:tracePt t="94913" x="5434013" y="3433763"/>
          <p14:tracePt t="94919" x="5287963" y="3414713"/>
          <p14:tracePt t="94927" x="5141913" y="3397250"/>
          <p14:tracePt t="94933" x="5022850" y="3387725"/>
          <p14:tracePt t="94940" x="4932363" y="3378200"/>
          <p14:tracePt t="94946" x="4830763" y="3370263"/>
          <p14:tracePt t="94954" x="4740275" y="3370263"/>
          <p14:tracePt t="94960" x="4648200" y="3370263"/>
          <p14:tracePt t="94968" x="4565650" y="3370263"/>
          <p14:tracePt t="94977" x="4456113" y="3370263"/>
          <p14:tracePt t="94983" x="4375150" y="3378200"/>
          <p14:tracePt t="94990" x="4265613" y="3387725"/>
          <p14:tracePt t="94996" x="4173538" y="3414713"/>
          <p14:tracePt t="95003" x="4119563" y="3424238"/>
          <p14:tracePt t="95010" x="4090988" y="3424238"/>
          <p14:tracePt t="95017" x="4073525" y="3424238"/>
          <p14:tracePt t="95030" x="4064000" y="3424238"/>
          <p14:tracePt t="95044" x="4054475" y="3424238"/>
          <p14:tracePt t="95130" x="4054475" y="3433763"/>
          <p14:tracePt t="95136" x="4044950" y="3451225"/>
          <p14:tracePt t="95143" x="4037013" y="3487738"/>
          <p14:tracePt t="95150" x="4037013" y="3533775"/>
          <p14:tracePt t="95157" x="4027488" y="3579813"/>
          <p14:tracePt t="95163" x="4027488" y="3625850"/>
          <p14:tracePt t="95170" x="4017963" y="3698875"/>
          <p14:tracePt t="95178" x="4017963" y="3789363"/>
          <p14:tracePt t="95186" x="4017963" y="3889375"/>
          <p14:tracePt t="95193" x="4017963" y="3981450"/>
          <p14:tracePt t="95199" x="4017963" y="4081463"/>
          <p14:tracePt t="95207" x="4017963" y="4173538"/>
          <p14:tracePt t="95213" x="4017963" y="4246563"/>
          <p14:tracePt t="95220" x="4017963" y="4300538"/>
          <p14:tracePt t="95226" x="4017963" y="4346575"/>
          <p14:tracePt t="95234" x="4017963" y="4383088"/>
          <p14:tracePt t="95241" x="4017963" y="4429125"/>
          <p14:tracePt t="95248" x="4017963" y="4475163"/>
          <p14:tracePt t="95255" x="4017963" y="4519613"/>
          <p14:tracePt t="95261" x="4027488" y="4565650"/>
          <p14:tracePt t="95269" x="4037013" y="4602163"/>
          <p14:tracePt t="95277" x="4044950" y="4621213"/>
          <p14:tracePt t="95283" x="4044950" y="4648200"/>
          <p14:tracePt t="95290" x="4054475" y="4675188"/>
          <p14:tracePt t="95297" x="4073525" y="4684713"/>
          <p14:tracePt t="95304" x="4083050" y="4702175"/>
          <p14:tracePt t="95311" x="4100513" y="4730750"/>
          <p14:tracePt t="95318" x="4119563" y="4738688"/>
          <p14:tracePt t="95326" x="4137025" y="4757738"/>
          <p14:tracePt t="95331" x="4173538" y="4784725"/>
          <p14:tracePt t="95339" x="4200525" y="4811713"/>
          <p14:tracePt t="95345" x="4237038" y="4830763"/>
          <p14:tracePt t="95353" x="4256088" y="4848225"/>
          <p14:tracePt t="95360" x="4283075" y="4857750"/>
          <p14:tracePt t="95366" x="4319588" y="4876800"/>
          <p14:tracePt t="95377" x="4346575" y="4903788"/>
          <p14:tracePt t="95381" x="4383088" y="4922838"/>
          <p14:tracePt t="95388" x="4402138" y="4940300"/>
          <p14:tracePt t="95394" x="4429125" y="4959350"/>
          <p14:tracePt t="95402" x="4465638" y="4976813"/>
          <p14:tracePt t="95410" x="4502150" y="4995863"/>
          <p14:tracePt t="95416" x="4548188" y="5003800"/>
          <p14:tracePt t="95423" x="4584700" y="5013325"/>
          <p14:tracePt t="95429" x="4630738" y="5022850"/>
          <p14:tracePt t="95437" x="4684713" y="5022850"/>
          <p14:tracePt t="95443" x="4767263" y="5022850"/>
          <p14:tracePt t="95450" x="4821238" y="5013325"/>
          <p14:tracePt t="95458" x="4886325" y="5003800"/>
          <p14:tracePt t="95465" x="4932363" y="4995863"/>
          <p14:tracePt t="95473" x="4976813" y="4986338"/>
          <p14:tracePt t="95479" x="5041900" y="4976813"/>
          <p14:tracePt t="95486" x="5086350" y="4967288"/>
          <p14:tracePt t="95493" x="5151438" y="4967288"/>
          <p14:tracePt t="95500" x="5214938" y="4959350"/>
          <p14:tracePt t="95508" x="5260975" y="4959350"/>
          <p14:tracePt t="95514" x="5287963" y="4959350"/>
          <p14:tracePt t="95521" x="5334000" y="4959350"/>
          <p14:tracePt t="95527" x="5370513" y="4959350"/>
          <p14:tracePt t="95535" x="5378450" y="4959350"/>
          <p14:tracePt t="95543" x="5414963" y="4967288"/>
          <p14:tracePt t="95549" x="5434013" y="4967288"/>
          <p14:tracePt t="95555" x="5470525" y="4967288"/>
          <p14:tracePt t="95563" x="5497513" y="4967288"/>
          <p14:tracePt t="95570" x="5524500" y="4967288"/>
          <p14:tracePt t="95577" x="5561013" y="4967288"/>
          <p14:tracePt t="95585" x="5589588" y="4967288"/>
          <p14:tracePt t="95591" x="5634038" y="4967288"/>
          <p14:tracePt t="95598" x="5662613" y="4967288"/>
          <p14:tracePt t="95605" x="5689600" y="4967288"/>
          <p14:tracePt t="95611" x="5716588" y="4967288"/>
          <p14:tracePt t="95619" x="5735638" y="4967288"/>
          <p14:tracePt t="95627" x="5762625" y="4959350"/>
          <p14:tracePt t="95633" x="5781675" y="4959350"/>
          <p14:tracePt t="95640" x="5789613" y="4949825"/>
          <p14:tracePt t="95647" x="5818188" y="4930775"/>
          <p14:tracePt t="95654" x="5835650" y="4930775"/>
          <p14:tracePt t="95660" x="5854700" y="4913313"/>
          <p14:tracePt t="95669" x="5881688" y="4876800"/>
          <p14:tracePt t="95676" x="5908675" y="4840288"/>
          <p14:tracePt t="95683" x="5954713" y="4784725"/>
          <p14:tracePt t="95689" x="6000750" y="4721225"/>
          <p14:tracePt t="95695" x="6027738" y="4657725"/>
          <p14:tracePt t="95704" x="6045200" y="4629150"/>
          <p14:tracePt t="95710" x="6054725" y="4602163"/>
          <p14:tracePt t="95717" x="6064250" y="4584700"/>
          <p14:tracePt t="95724" x="6073775" y="4548188"/>
          <p14:tracePt t="95730" x="6073775" y="4511675"/>
          <p14:tracePt t="95738" x="6073775" y="4456113"/>
          <p14:tracePt t="95744" x="6073775" y="4383088"/>
          <p14:tracePt t="95751" x="6073775" y="4292600"/>
          <p14:tracePt t="95760" x="6054725" y="4219575"/>
          <p14:tracePt t="95766" x="6037263" y="4127500"/>
          <p14:tracePt t="95773" x="6027738" y="4027488"/>
          <p14:tracePt t="95779" x="6008688" y="3935413"/>
          <p14:tracePt t="95787" x="6000750" y="3862388"/>
          <p14:tracePt t="95794" x="5991225" y="3798888"/>
          <p14:tracePt t="95801" x="5991225" y="3779838"/>
          <p14:tracePt t="95810" x="5991225" y="3752850"/>
          <p14:tracePt t="95816" x="5991225" y="3735388"/>
          <p14:tracePt t="95828" x="5981700" y="3735388"/>
          <p14:tracePt t="95843" x="5964238" y="3725863"/>
          <p14:tracePt t="95849" x="5935663" y="3716338"/>
          <p14:tracePt t="95857" x="5872163" y="3698875"/>
          <p14:tracePt t="95863" x="5781675" y="3689350"/>
          <p14:tracePt t="95871" x="5662613" y="3652838"/>
          <p14:tracePt t="95878" x="5516563" y="3633788"/>
          <p14:tracePt t="95886" x="5407025" y="3616325"/>
          <p14:tracePt t="95893" x="5305425" y="3606800"/>
          <p14:tracePt t="95899" x="5214938" y="3606800"/>
          <p14:tracePt t="95906" x="5168900" y="3606800"/>
          <p14:tracePt t="95913" x="5141913" y="3606800"/>
          <p14:tracePt t="95920" x="5122863" y="3606800"/>
          <p14:tracePt t="95934" x="5114925" y="3606800"/>
          <p14:tracePt t="95941" x="5105400" y="3606800"/>
          <p14:tracePt t="95961" x="5095875" y="3606800"/>
          <p14:tracePt t="95984" x="5078413" y="3606800"/>
          <p14:tracePt t="95990" x="5041900" y="3625850"/>
          <p14:tracePt t="95997" x="5022850" y="3652838"/>
          <p14:tracePt t="96005" x="4995863" y="3662363"/>
          <p14:tracePt t="96011" x="4976813" y="3670300"/>
          <p14:tracePt t="96018" x="4968875" y="3679825"/>
          <p14:tracePt t="96026" x="4940300" y="3698875"/>
          <p14:tracePt t="96032" x="4903788" y="3725863"/>
          <p14:tracePt t="96044" x="4849813" y="3762375"/>
          <p14:tracePt t="96045" x="4830763" y="3789363"/>
          <p14:tracePt t="96052" x="4803775" y="3816350"/>
          <p14:tracePt t="96060" x="4776788" y="3825875"/>
          <p14:tracePt t="96068" x="4767263" y="3835400"/>
          <p14:tracePt t="96081" x="4757738" y="3835400"/>
          <p14:tracePt t="96089" x="4748213" y="3844925"/>
          <p14:tracePt t="96095" x="4730750" y="3852863"/>
          <p14:tracePt t="96102" x="4703763" y="3881438"/>
          <p14:tracePt t="96110" x="4675188" y="3908425"/>
          <p14:tracePt t="96116" x="4657725" y="3927475"/>
          <p14:tracePt t="96123" x="4630738" y="3954463"/>
          <p14:tracePt t="96129" x="4602163" y="3963988"/>
          <p14:tracePt t="96137" x="4594225" y="3981450"/>
          <p14:tracePt t="96144" x="4575175" y="3990975"/>
          <p14:tracePt t="96150" x="4565650" y="4000500"/>
          <p14:tracePt t="96172" x="4565650" y="4008438"/>
          <p14:tracePt t="96179" x="4557713" y="4008438"/>
          <p14:tracePt t="96186" x="4557713" y="4017963"/>
          <p14:tracePt t="96193" x="4548188" y="4017963"/>
          <p14:tracePt t="96214" x="4548188" y="4037013"/>
          <p14:tracePt t="96220" x="4548188" y="4064000"/>
          <p14:tracePt t="96228" x="4548188" y="4100513"/>
          <p14:tracePt t="96235" x="4548188" y="4146550"/>
          <p14:tracePt t="96243" x="4548188" y="4191000"/>
          <p14:tracePt t="96248" x="4548188" y="4237038"/>
          <p14:tracePt t="96255" x="4557713" y="4283075"/>
          <p14:tracePt t="96263" x="4557713" y="4329113"/>
          <p14:tracePt t="96270" x="4557713" y="4365625"/>
          <p14:tracePt t="96277" x="4565650" y="4392613"/>
          <p14:tracePt t="96285" x="4565650" y="4419600"/>
          <p14:tracePt t="96291" x="4565650" y="4438650"/>
          <p14:tracePt t="96298" x="4565650" y="4465638"/>
          <p14:tracePt t="96305" x="4575175" y="4492625"/>
          <p14:tracePt t="96311" x="4584700" y="4511675"/>
          <p14:tracePt t="96319" x="4594225" y="4529138"/>
          <p14:tracePt t="96327" x="4602163" y="4556125"/>
          <p14:tracePt t="96333" x="4611688" y="4565650"/>
          <p14:tracePt t="96339" x="4611688" y="4592638"/>
          <p14:tracePt t="96346" x="4621213" y="4611688"/>
          <p14:tracePt t="96353" x="4621213" y="4629150"/>
          <p14:tracePt t="96361" x="4630738" y="4648200"/>
          <p14:tracePt t="96377" x="4630738" y="4657725"/>
          <p14:tracePt t="96389" x="4638675" y="4657725"/>
          <p14:tracePt t="96396" x="4638675" y="4665663"/>
          <p14:tracePt t="96410" x="4648200" y="4665663"/>
          <p14:tracePt t="96431" x="4648200" y="4675188"/>
          <p14:tracePt t="96444" x="4648200" y="4684713"/>
          <p14:tracePt t="96459" x="4648200" y="4694238"/>
          <p14:tracePt t="96586" x="4648200" y="4684713"/>
          <p14:tracePt t="96600" x="4648200" y="4675188"/>
          <p14:tracePt t="136523" x="4667250" y="4675188"/>
          <p14:tracePt t="136529" x="4711700" y="4702175"/>
          <p14:tracePt t="136536" x="4776788" y="4730750"/>
          <p14:tracePt t="136546" x="4857750" y="4757738"/>
          <p14:tracePt t="136550" x="4949825" y="4794250"/>
          <p14:tracePt t="136558" x="5068888" y="4830763"/>
          <p14:tracePt t="136564" x="5195888" y="4867275"/>
          <p14:tracePt t="136571" x="5334000" y="4894263"/>
          <p14:tracePt t="136579" x="5480050" y="4930775"/>
          <p14:tracePt t="136585" x="5626100" y="4959350"/>
          <p14:tracePt t="136593" x="5772150" y="4976813"/>
          <p14:tracePt t="136599" x="5918200" y="5003800"/>
          <p14:tracePt t="136607" x="6100763" y="5013325"/>
          <p14:tracePt t="136613" x="6300788" y="5040313"/>
          <p14:tracePt t="136621" x="6456363" y="5040313"/>
          <p14:tracePt t="136629" x="6638925" y="5040313"/>
          <p14:tracePt t="136634" x="6794500" y="5040313"/>
          <p14:tracePt t="136641" x="6959600" y="5040313"/>
          <p14:tracePt t="136647" x="7105650" y="5040313"/>
          <p14:tracePt t="136656" x="7251700" y="5013325"/>
          <p14:tracePt t="136663" x="7378700" y="5013325"/>
          <p14:tracePt t="136669" x="7497763" y="5003800"/>
          <p14:tracePt t="136676" x="7589838" y="4995863"/>
          <p14:tracePt t="136683" x="7670800" y="4986338"/>
          <p14:tracePt t="136690" x="7762875" y="4959350"/>
          <p14:tracePt t="136697" x="7845425" y="4949825"/>
          <p14:tracePt t="136705" x="7908925" y="4930775"/>
          <p14:tracePt t="136713" x="7981950" y="4913313"/>
          <p14:tracePt t="136718" x="8045450" y="4894263"/>
          <p14:tracePt t="136726" x="8091488" y="4884738"/>
          <p14:tracePt t="136733" x="8137525" y="4876800"/>
          <p14:tracePt t="136739" x="8174038" y="4867275"/>
          <p14:tracePt t="136746" x="8220075" y="4867275"/>
          <p14:tracePt t="136753" x="8264525" y="4857750"/>
          <p14:tracePt t="136760" x="8310563" y="4848225"/>
          <p14:tracePt t="136766" x="8356600" y="4848225"/>
          <p14:tracePt t="136774" x="8420100" y="4840288"/>
          <p14:tracePt t="136780" x="8483600" y="4830763"/>
          <p14:tracePt t="136789" x="8529638" y="4821238"/>
          <p14:tracePt t="136797" x="8575675" y="4811713"/>
          <p14:tracePt t="136804" x="8621713" y="4803775"/>
          <p14:tracePt t="136809" x="8658225" y="4794250"/>
          <p14:tracePt t="136816" x="8685213" y="4784725"/>
          <p14:tracePt t="136823" x="8702675" y="4784725"/>
          <p14:tracePt t="136829" x="8721725" y="4775200"/>
          <p14:tracePt t="136837" x="8739188" y="4775200"/>
          <p14:tracePt t="136844" x="8767763" y="4767263"/>
          <p14:tracePt t="136850" x="8785225" y="4767263"/>
          <p14:tracePt t="136857" x="8804275" y="4767263"/>
          <p14:tracePt t="136864" x="8831263" y="4767263"/>
          <p14:tracePt t="136871" x="8848725" y="4767263"/>
          <p14:tracePt t="136879" x="8885238" y="4757738"/>
          <p14:tracePt t="136886" x="8904288" y="4757738"/>
          <p14:tracePt t="136894" x="8931275" y="4757738"/>
          <p14:tracePt t="136899" x="8959850" y="4757738"/>
          <p14:tracePt t="136907" x="8967788" y="4757738"/>
          <p14:tracePt t="136913" x="8986838" y="4757738"/>
          <p14:tracePt t="136921" x="8996363" y="4757738"/>
          <p14:tracePt t="136945" x="9004300" y="4757738"/>
          <p14:tracePt t="136956" x="9013825" y="4757738"/>
          <p14:tracePt t="153899" x="9059863" y="4748213"/>
          <p14:tracePt t="153906" x="9196388" y="4721225"/>
          <p14:tracePt t="153914" x="9388475" y="4665663"/>
          <p14:tracePt t="153920" x="9625013" y="4621213"/>
          <p14:tracePt t="153939" x="9918700" y="4556125"/>
          <p14:tracePt t="153942" x="10009188" y="4538663"/>
          <p14:tracePt t="153948" x="10091738" y="4529138"/>
          <p14:tracePt t="153958" x="10174288" y="4511675"/>
          <p14:tracePt t="153962" x="10228263" y="4511675"/>
          <p14:tracePt t="153970" x="10291763" y="4511675"/>
          <p14:tracePt t="153976" x="10337800" y="4511675"/>
          <p14:tracePt t="153984" x="10383838" y="4511675"/>
          <p14:tracePt t="153991" x="10437813" y="4502150"/>
          <p14:tracePt t="153997" x="10502900" y="4492625"/>
          <p14:tracePt t="154006" x="10575925" y="4492625"/>
          <p14:tracePt t="154011" x="10648950" y="4483100"/>
          <p14:tracePt t="154019" x="10731500" y="4475163"/>
          <p14:tracePt t="154025" x="10785475" y="4475163"/>
          <p14:tracePt t="154033" x="10831513" y="4465638"/>
          <p14:tracePt t="154040" x="10858500" y="4465638"/>
          <p14:tracePt t="154047" x="10885488" y="4465638"/>
          <p14:tracePt t="154054" x="10895013" y="4465638"/>
          <p14:tracePt t="154060" x="10904538" y="4465638"/>
          <p14:tracePt t="154068" x="10914063" y="4465638"/>
          <p14:tracePt t="191727" x="10795000" y="4502150"/>
          <p14:tracePt t="191734" x="10675938" y="4548188"/>
          <p14:tracePt t="191741" x="10566400" y="4592638"/>
          <p14:tracePt t="191748" x="10447338" y="4638675"/>
          <p14:tracePt t="191756" x="10320338" y="4702175"/>
          <p14:tracePt t="191762" x="10201275" y="4767263"/>
          <p14:tracePt t="191769" x="10064750" y="4821238"/>
          <p14:tracePt t="191778" x="9899650" y="4922838"/>
          <p14:tracePt t="191784" x="9780588" y="4995863"/>
          <p14:tracePt t="191790" x="9661525" y="5068888"/>
          <p14:tracePt t="191797" x="9534525" y="5141913"/>
          <p14:tracePt t="191805" x="9415463" y="5186363"/>
          <p14:tracePt t="191811" x="9305925" y="5232400"/>
          <p14:tracePt t="191818" x="9215438" y="5268913"/>
          <p14:tracePt t="191828" x="9123363" y="5305425"/>
          <p14:tracePt t="191831" x="9050338" y="5314950"/>
          <p14:tracePt t="191839" x="9013825" y="5324475"/>
          <p14:tracePt t="191845" x="9004300" y="5324475"/>
          <p14:tracePt t="191853" x="8996363" y="5324475"/>
          <p14:tracePt t="191861" x="8986838" y="5324475"/>
          <p14:tracePt t="191868" x="8977313" y="5332413"/>
          <p14:tracePt t="191877" x="8967788" y="5341938"/>
          <p14:tracePt t="191881" x="8940800" y="5351463"/>
          <p14:tracePt t="191889" x="8894763" y="5378450"/>
          <p14:tracePt t="191896" x="8867775" y="5397500"/>
          <p14:tracePt t="191903" x="8848725" y="5414963"/>
          <p14:tracePt t="191910" x="8831263" y="5424488"/>
          <p14:tracePt t="191916" x="8812213" y="5434013"/>
          <p14:tracePt t="191930" x="8785225" y="5434013"/>
          <p14:tracePt t="191937" x="8775700" y="5441950"/>
          <p14:tracePt t="191945" x="8758238" y="5441950"/>
          <p14:tracePt t="193335" x="8848725" y="5470525"/>
          <p14:tracePt t="193341" x="8986838" y="5514975"/>
          <p14:tracePt t="193348" x="9132888" y="5551488"/>
          <p14:tracePt t="193355" x="9269413" y="5588000"/>
          <p14:tracePt t="193361" x="9388475" y="5616575"/>
          <p14:tracePt t="193369" x="9478963" y="5634038"/>
          <p14:tracePt t="193376" x="9580563" y="5643563"/>
          <p14:tracePt t="193383" x="9698038" y="5643563"/>
          <p14:tracePt t="193390" x="9817100" y="5661025"/>
          <p14:tracePt t="193396" x="9936163" y="5661025"/>
          <p14:tracePt t="193404" x="10055225" y="5661025"/>
          <p14:tracePt t="193410" x="10164763" y="5661025"/>
          <p14:tracePt t="193418" x="10301288" y="5653088"/>
          <p14:tracePt t="193426" x="10420350" y="5643563"/>
          <p14:tracePt t="193430" x="10529888" y="5634038"/>
          <p14:tracePt t="193439" x="10639425" y="5616575"/>
          <p14:tracePt t="193445" x="10731500" y="5597525"/>
          <p14:tracePt t="193453" x="10795000" y="5580063"/>
          <p14:tracePt t="193461" x="10858500" y="5551488"/>
          <p14:tracePt t="193466" x="10877550" y="5551488"/>
          <p14:tracePt t="193474" x="10904538" y="5543550"/>
          <p14:tracePt t="193480" x="10914063" y="5534025"/>
          <p14:tracePt t="193488" x="10922000" y="5534025"/>
          <p14:tracePt t="193494" x="10922000" y="5524500"/>
          <p14:tracePt t="193501" x="10931525" y="5524500"/>
          <p14:tracePt t="193509" x="10931525" y="5514975"/>
          <p14:tracePt t="193592" x="10922000" y="5514975"/>
          <p14:tracePt t="193599" x="10914063" y="5514975"/>
          <p14:tracePt t="193607" x="10868025" y="5534025"/>
          <p14:tracePt t="193612" x="10821988" y="5543550"/>
          <p14:tracePt t="193619" x="10768013" y="5561013"/>
          <p14:tracePt t="193627" x="10694988" y="5588000"/>
          <p14:tracePt t="193635" x="10629900" y="5607050"/>
          <p14:tracePt t="193642" x="10539413" y="5616575"/>
          <p14:tracePt t="193649" x="10474325" y="5624513"/>
          <p14:tracePt t="193656" x="10420350" y="5624513"/>
          <p14:tracePt t="193662" x="10374313" y="5643563"/>
          <p14:tracePt t="193670" x="10337800" y="5643563"/>
          <p14:tracePt t="193677" x="10291763" y="5643563"/>
          <p14:tracePt t="193684" x="10247313" y="5643563"/>
          <p14:tracePt t="193690" x="10201275" y="5653088"/>
          <p14:tracePt t="193696" x="10137775" y="5670550"/>
          <p14:tracePt t="193704" x="10064750" y="5680075"/>
          <p14:tracePt t="193711" x="9991725" y="5689600"/>
          <p14:tracePt t="193718" x="9909175" y="5697538"/>
          <p14:tracePt t="193724" x="9853613" y="5716588"/>
          <p14:tracePt t="193733" x="9790113" y="5726113"/>
          <p14:tracePt t="193740" x="9753600" y="5726113"/>
          <p14:tracePt t="193746" x="9734550" y="5726113"/>
          <p14:tracePt t="193754" x="9707563" y="5726113"/>
          <p14:tracePt t="193760" x="9698038" y="5726113"/>
          <p14:tracePt t="193768" x="9680575" y="5726113"/>
          <p14:tracePt t="193776" x="9653588" y="5726113"/>
          <p14:tracePt t="193781" x="9617075" y="5743575"/>
          <p14:tracePt t="193788" x="9580563" y="5753100"/>
          <p14:tracePt t="193794" x="9551988" y="5753100"/>
          <p14:tracePt t="193802" x="9525000" y="5762625"/>
          <p14:tracePt t="193810" x="9488488" y="5770563"/>
          <p14:tracePt t="193816" x="9451975" y="5780088"/>
          <p14:tracePt t="193823" x="9424988" y="5780088"/>
          <p14:tracePt t="193830" x="9398000" y="5789613"/>
          <p14:tracePt t="193838" x="9369425" y="5789613"/>
          <p14:tracePt t="193844" x="9324975" y="5789613"/>
          <p14:tracePt t="193852" x="9259888" y="5789613"/>
          <p14:tracePt t="193860" x="9169400" y="5789613"/>
          <p14:tracePt t="193865" x="9069388" y="5770563"/>
          <p14:tracePt t="193873" x="8950325" y="5770563"/>
          <p14:tracePt t="193879" x="8804275" y="5770563"/>
          <p14:tracePt t="193887" x="8648700" y="5762625"/>
          <p14:tracePt t="193894" x="8493125" y="5762625"/>
          <p14:tracePt t="193900" x="8347075" y="5762625"/>
          <p14:tracePt t="193907" x="8201025" y="5762625"/>
          <p14:tracePt t="193913" x="8081963" y="5762625"/>
          <p14:tracePt t="193921" x="7954963" y="5762625"/>
          <p14:tracePt t="193928" x="7845425" y="5762625"/>
          <p14:tracePt t="193936" x="7772400" y="5762625"/>
          <p14:tracePt t="193944" x="7699375" y="5780088"/>
          <p14:tracePt t="193949" x="7634288" y="5789613"/>
          <p14:tracePt t="193956" x="7580313" y="5799138"/>
          <p14:tracePt t="193963" x="7534275" y="5799138"/>
          <p14:tracePt t="193970" x="7497763" y="5807075"/>
          <p14:tracePt t="193977" x="7461250" y="5816600"/>
          <p14:tracePt t="193984" x="7434263" y="5816600"/>
          <p14:tracePt t="193990" x="7397750" y="5826125"/>
          <p14:tracePt t="193998" x="7370763" y="5826125"/>
          <p14:tracePt t="194005" x="7342188" y="5826125"/>
          <p14:tracePt t="194011" x="7305675" y="5835650"/>
          <p14:tracePt t="194019" x="7259638" y="5835650"/>
          <p14:tracePt t="194027" x="7223125" y="5835650"/>
          <p14:tracePt t="194034" x="7186613" y="5835650"/>
          <p14:tracePt t="194040" x="7150100" y="5843588"/>
          <p14:tracePt t="194047" x="7105650" y="5853113"/>
          <p14:tracePt t="194054" x="7050088" y="5862638"/>
          <p14:tracePt t="194060" x="7023100" y="5872163"/>
          <p14:tracePt t="194068" x="6986588" y="5872163"/>
          <p14:tracePt t="194077" x="6950075" y="5881688"/>
          <p14:tracePt t="194082" x="6923088" y="5889625"/>
          <p14:tracePt t="194089" x="6886575" y="5889625"/>
          <p14:tracePt t="194095" x="6867525" y="5899150"/>
          <p14:tracePt t="194103" x="6831013" y="5899150"/>
          <p14:tracePt t="194110" x="6794500" y="5908675"/>
          <p14:tracePt t="194117" x="6748463" y="5908675"/>
          <p14:tracePt t="194124" x="6704013" y="5918200"/>
          <p14:tracePt t="194131" x="6657975" y="5926138"/>
          <p14:tracePt t="194138" x="6594475" y="5935663"/>
          <p14:tracePt t="194145" x="6529388" y="5945188"/>
          <p14:tracePt t="194152" x="6475413" y="5954713"/>
          <p14:tracePt t="194160" x="6410325" y="5981700"/>
          <p14:tracePt t="194166" x="6373813" y="5991225"/>
          <p14:tracePt t="194174" x="6337300" y="5999163"/>
          <p14:tracePt t="194180" x="6329363" y="5999163"/>
          <p14:tracePt t="194187" x="6310313" y="5999163"/>
          <p14:tracePt t="194193" x="6300788" y="6008688"/>
          <p14:tracePt t="194214" x="6292850" y="6008688"/>
          <p14:tracePt t="194229" x="6283325" y="6008688"/>
          <p14:tracePt t="194362" x="6283325" y="5999163"/>
          <p14:tracePt t="194390" x="6283325" y="5991225"/>
          <p14:tracePt t="194551" x="6292850" y="5991225"/>
          <p14:tracePt t="194557" x="6310313" y="5991225"/>
          <p14:tracePt t="194564" x="6356350" y="5991225"/>
          <p14:tracePt t="194571" x="6429375" y="5991225"/>
          <p14:tracePt t="194578" x="6511925" y="5991225"/>
          <p14:tracePt t="194586" x="6594475" y="5999163"/>
          <p14:tracePt t="194593" x="6704013" y="6008688"/>
          <p14:tracePt t="194599" x="6794500" y="6027738"/>
          <p14:tracePt t="194606" x="6894513" y="6045200"/>
          <p14:tracePt t="194612" x="6986588" y="6072188"/>
          <p14:tracePt t="194621" x="7105650" y="6091238"/>
          <p14:tracePt t="194627" x="7205663" y="6118225"/>
          <p14:tracePt t="194635" x="7342188" y="6154738"/>
          <p14:tracePt t="194642" x="7488238" y="6191250"/>
          <p14:tracePt t="194649" x="7626350" y="6227763"/>
          <p14:tracePt t="194655" x="7753350" y="6246813"/>
          <p14:tracePt t="194663" x="7889875" y="6283325"/>
          <p14:tracePt t="194670" x="8027988" y="6310313"/>
          <p14:tracePt t="194677" x="8147050" y="6319838"/>
          <p14:tracePt t="194684" x="8256588" y="6337300"/>
          <p14:tracePt t="194691" x="8393113" y="6346825"/>
          <p14:tracePt t="194697" x="8512175" y="6346825"/>
          <p14:tracePt t="194704" x="8621713" y="6346825"/>
          <p14:tracePt t="194711" x="8739188" y="6346825"/>
          <p14:tracePt t="194719" x="8840788" y="6346825"/>
          <p14:tracePt t="194726" x="8931275" y="6337300"/>
          <p14:tracePt t="194733" x="9050338" y="6310313"/>
          <p14:tracePt t="194740" x="9169400" y="6283325"/>
          <p14:tracePt t="194746" x="9305925" y="6264275"/>
          <p14:tracePt t="194754" x="9424988" y="6227763"/>
          <p14:tracePt t="194760" x="9515475" y="6200775"/>
          <p14:tracePt t="194767" x="9607550" y="6181725"/>
          <p14:tracePt t="194776" x="9707563" y="6154738"/>
          <p14:tracePt t="194781" x="9817100" y="6137275"/>
          <p14:tracePt t="194788" x="9909175" y="6118225"/>
          <p14:tracePt t="194794" x="9982200" y="6108700"/>
          <p14:tracePt t="194802" x="10064750" y="6108700"/>
          <p14:tracePt t="194810" x="10128250" y="6100763"/>
          <p14:tracePt t="194816" x="10174288" y="6100763"/>
          <p14:tracePt t="194824" x="10210800" y="6100763"/>
          <p14:tracePt t="194830" x="10237788" y="6091238"/>
          <p14:tracePt t="194838" x="10255250" y="6091238"/>
          <p14:tracePt t="194844" x="10274300" y="6081713"/>
          <p14:tracePt t="194851" x="10283825" y="6081713"/>
          <p14:tracePt t="194860" x="10291763" y="6081713"/>
          <p14:tracePt t="194886" x="10301288" y="6081713"/>
          <p14:tracePt t="194894" x="10301288" y="6072188"/>
          <p14:tracePt t="194950" x="10310813" y="6072188"/>
          <p14:tracePt t="194964" x="10310813" y="6064250"/>
          <p14:tracePt t="195005" x="10310813" y="6054725"/>
          <p14:tracePt t="195020" x="10310813" y="6045200"/>
          <p14:tracePt t="195138" x="10301288" y="6045200"/>
          <p14:tracePt t="195145" x="10291763" y="6045200"/>
          <p14:tracePt t="195152" x="10283825" y="6045200"/>
          <p14:tracePt t="195166" x="10274300" y="6045200"/>
          <p14:tracePt t="195173" x="10264775" y="6045200"/>
          <p14:tracePt t="195193" x="10255250" y="6045200"/>
          <p14:tracePt t="195201" x="10247313" y="6045200"/>
          <p14:tracePt t="195216" x="10228263" y="6045200"/>
          <p14:tracePt t="195223" x="10210800" y="6045200"/>
          <p14:tracePt t="195229" x="10182225" y="6045200"/>
          <p14:tracePt t="195236" x="10155238" y="6045200"/>
          <p14:tracePt t="195243" x="10137775" y="6045200"/>
          <p14:tracePt t="195250" x="10101263" y="6045200"/>
          <p14:tracePt t="195257" x="10082213" y="6045200"/>
          <p14:tracePt t="195264" x="10045700" y="6045200"/>
          <p14:tracePt t="195271" x="10018713" y="6045200"/>
          <p14:tracePt t="195277" x="9999663" y="6045200"/>
          <p14:tracePt t="195285" x="9972675" y="6045200"/>
          <p14:tracePt t="195293" x="9955213" y="6035675"/>
          <p14:tracePt t="195298" x="9936163" y="6035675"/>
          <p14:tracePt t="195306" x="9918700" y="6027738"/>
          <p14:tracePt t="195313" x="9909175" y="6027738"/>
          <p14:tracePt t="195320" x="9890125" y="6027738"/>
          <p14:tracePt t="195327" x="9872663" y="6018213"/>
          <p14:tracePt t="195334" x="9853613" y="6008688"/>
          <p14:tracePt t="195342" x="9826625" y="5999163"/>
          <p14:tracePt t="195348" x="9809163" y="5991225"/>
          <p14:tracePt t="195355" x="9790113" y="5991225"/>
          <p14:tracePt t="195361" x="9772650" y="5981700"/>
          <p14:tracePt t="195369" x="9753600" y="5972175"/>
          <p14:tracePt t="195376" x="9734550" y="5962650"/>
          <p14:tracePt t="195383" x="9726613" y="5954713"/>
          <p14:tracePt t="195396" x="9707563" y="5945188"/>
          <p14:tracePt t="195403" x="9698038" y="5945188"/>
          <p14:tracePt t="195411" x="9680575" y="5935663"/>
          <p14:tracePt t="195418" x="9671050" y="5926138"/>
          <p14:tracePt t="195432" x="9661525" y="5926138"/>
          <p14:tracePt t="195440" x="9653588" y="5926138"/>
          <p14:tracePt t="195446" x="9653588" y="5918200"/>
          <p14:tracePt t="195461" x="9653588" y="5908675"/>
          <p14:tracePt t="195476" x="9644063" y="5908675"/>
          <p14:tracePt t="195489" x="9634538" y="5899150"/>
          <p14:tracePt t="195494" x="9634538" y="5889625"/>
          <p14:tracePt t="195501" x="9617075" y="5889625"/>
          <p14:tracePt t="195510" x="9607550" y="5881688"/>
          <p14:tracePt t="195517" x="9607550" y="5872163"/>
          <p14:tracePt t="195524" x="9598025" y="5872163"/>
          <p14:tracePt t="195530" x="9598025" y="5862638"/>
          <p14:tracePt t="195537" x="9588500" y="5862638"/>
          <p14:tracePt t="195551" x="9580563" y="5862638"/>
          <p14:tracePt t="195559" x="9580563" y="5853113"/>
          <p14:tracePt t="195571" x="9571038" y="5853113"/>
          <p14:tracePt t="195578" x="9571038" y="5843588"/>
          <p14:tracePt t="195607" x="9561513" y="5835650"/>
          <p14:tracePt t="195615" x="9551988" y="5835650"/>
          <p14:tracePt t="195620" x="9544050" y="5835650"/>
          <p14:tracePt t="195627" x="9525000" y="5826125"/>
          <p14:tracePt t="195635" x="9498013" y="5816600"/>
          <p14:tracePt t="195642" x="9478963" y="5807075"/>
          <p14:tracePt t="195649" x="9442450" y="5807075"/>
          <p14:tracePt t="195656" x="9398000" y="5799138"/>
          <p14:tracePt t="195662" x="9332913" y="5780088"/>
          <p14:tracePt t="195669" x="9259888" y="5762625"/>
          <p14:tracePt t="195676" x="9150350" y="5726113"/>
          <p14:tracePt t="195683" x="9023350" y="5689600"/>
          <p14:tracePt t="195691" x="8913813" y="5653088"/>
          <p14:tracePt t="195698" x="8794750" y="5607050"/>
          <p14:tracePt t="195705" x="8685213" y="5580063"/>
          <p14:tracePt t="195711" x="8593138" y="5551488"/>
          <p14:tracePt t="195719" x="8493125" y="5514975"/>
          <p14:tracePt t="195726" x="8374063" y="5487988"/>
          <p14:tracePt t="195733" x="8264525" y="5470525"/>
          <p14:tracePt t="195740" x="8164513" y="5451475"/>
          <p14:tracePt t="195747" x="8072438" y="5451475"/>
          <p14:tracePt t="195754" x="7981950" y="5451475"/>
          <p14:tracePt t="195760" x="7926388" y="5451475"/>
          <p14:tracePt t="195768" x="7862888" y="5451475"/>
          <p14:tracePt t="195776" x="7816850" y="5451475"/>
          <p14:tracePt t="195780" x="7772400" y="5451475"/>
          <p14:tracePt t="195788" x="7753350" y="5451475"/>
          <p14:tracePt t="195794" x="7726363" y="5451475"/>
          <p14:tracePt t="195802" x="7707313" y="5451475"/>
          <p14:tracePt t="195810" x="7689850" y="5451475"/>
          <p14:tracePt t="195817" x="7680325" y="5451475"/>
          <p14:tracePt t="195838" x="7670800" y="5451475"/>
          <p14:tracePt t="195851" x="7662863" y="5451475"/>
          <p14:tracePt t="196152" x="7543800" y="5461000"/>
          <p14:tracePt t="196159" x="7342188" y="5478463"/>
          <p14:tracePt t="196166" x="7169150" y="5514975"/>
          <p14:tracePt t="196173" x="7032625" y="5534025"/>
          <p14:tracePt t="196180" x="6904038" y="5534025"/>
          <p14:tracePt t="196187" x="6804025" y="5543550"/>
          <p14:tracePt t="196193" x="6711950" y="5543550"/>
          <p14:tracePt t="196200" x="6638925" y="5551488"/>
          <p14:tracePt t="196210" x="6575425" y="5551488"/>
          <p14:tracePt t="196216" x="6521450" y="5551488"/>
          <p14:tracePt t="196223" x="6483350" y="5551488"/>
          <p14:tracePt t="196229" x="6438900" y="5551488"/>
          <p14:tracePt t="196236" x="6419850" y="5551488"/>
          <p14:tracePt t="196243" x="6392863" y="5551488"/>
          <p14:tracePt t="196251" x="6373813" y="5551488"/>
          <p14:tracePt t="196259" x="6365875" y="5551488"/>
          <p14:tracePt t="196264" x="6356350" y="5551488"/>
          <p14:tracePt t="196271" x="6346825" y="5561013"/>
          <p14:tracePt t="196277" x="6337300" y="5561013"/>
          <p14:tracePt t="196292" x="6329363" y="5561013"/>
          <p14:tracePt t="196321" x="6319838" y="5561013"/>
          <p14:tracePt t="196341" x="6310313" y="5561013"/>
          <p14:tracePt t="196405" x="6300788" y="5561013"/>
          <p14:tracePt t="196419" x="6300788" y="5570538"/>
          <p14:tracePt t="196453" x="6300788" y="5580063"/>
          <p14:tracePt t="196467" x="6300788" y="5588000"/>
          <p14:tracePt t="196503" x="6310313" y="5597525"/>
          <p14:tracePt t="196509" x="6319838" y="5607050"/>
          <p14:tracePt t="196516" x="6329363" y="5616575"/>
          <p14:tracePt t="196523" x="6346825" y="5634038"/>
          <p14:tracePt t="196531" x="6373813" y="5653088"/>
          <p14:tracePt t="196538" x="6392863" y="5670550"/>
          <p14:tracePt t="196544" x="6438900" y="5697538"/>
          <p14:tracePt t="196551" x="6475413" y="5716588"/>
          <p14:tracePt t="196559" x="6521450" y="5762625"/>
          <p14:tracePt t="196565" x="6557963" y="5780088"/>
          <p14:tracePt t="196571" x="6611938" y="5826125"/>
          <p14:tracePt t="196579" x="6675438" y="5853113"/>
          <p14:tracePt t="196586" x="6740525" y="5899150"/>
          <p14:tracePt t="196592" x="6804025" y="5935663"/>
          <p14:tracePt t="196601" x="6886575" y="5962650"/>
          <p14:tracePt t="196609" x="6959600" y="5991225"/>
          <p14:tracePt t="196615" x="7077075" y="6008688"/>
          <p14:tracePt t="196621" x="7232650" y="6045200"/>
          <p14:tracePt t="196629" x="7397750" y="6072188"/>
          <p14:tracePt t="196636" x="7570788" y="6108700"/>
          <p14:tracePt t="196643" x="7716838" y="6137275"/>
          <p14:tracePt t="196649" x="7881938" y="6164263"/>
          <p14:tracePt t="196656" x="8027988" y="6173788"/>
          <p14:tracePt t="196663" x="8174038" y="6191250"/>
          <p14:tracePt t="196670" x="8329613" y="6200775"/>
          <p14:tracePt t="196676" x="8493125" y="6200775"/>
          <p14:tracePt t="196684" x="8694738" y="6191250"/>
          <p14:tracePt t="196692" x="8940800" y="6181725"/>
          <p14:tracePt t="196699" x="9242425" y="6181725"/>
          <p14:tracePt t="196706" x="9544050" y="6181725"/>
          <p14:tracePt t="196712" x="9836150" y="6181725"/>
          <p14:tracePt t="196720" x="10082213" y="6181725"/>
          <p14:tracePt t="196726" x="10274300" y="6200775"/>
          <p14:tracePt t="196733" x="10393363" y="6210300"/>
          <p14:tracePt t="196740" x="10474325" y="6210300"/>
          <p14:tracePt t="196747" x="10539413" y="6210300"/>
          <p14:tracePt t="196754" x="10566400" y="6210300"/>
          <p14:tracePt t="196760" x="10575925" y="6210300"/>
          <p14:tracePt t="196768" x="10593388" y="6210300"/>
          <p14:tracePt t="196937" x="10593388" y="6200775"/>
          <p14:tracePt t="197365" x="10575925" y="6091238"/>
          <p14:tracePt t="197371" x="10510838" y="5935663"/>
          <p14:tracePt t="197378" x="10466388" y="5816600"/>
          <p14:tracePt t="197385" x="10420350" y="5707063"/>
          <p14:tracePt t="197393" x="10383838" y="5624513"/>
          <p14:tracePt t="197400" x="10347325" y="5561013"/>
          <p14:tracePt t="197409" x="10328275" y="5514975"/>
          <p14:tracePt t="197413" x="10310813" y="5470525"/>
          <p14:tracePt t="197421" x="10291763" y="5414963"/>
          <p14:tracePt t="197427" x="10283825" y="5378450"/>
          <p14:tracePt t="197435" x="10274300" y="5351463"/>
          <p14:tracePt t="197443" x="10264775" y="5314950"/>
          <p14:tracePt t="197448" x="10255250" y="5287963"/>
          <p14:tracePt t="197456" x="10247313" y="5268913"/>
          <p14:tracePt t="197463" x="10247313" y="5241925"/>
          <p14:tracePt t="197469" x="10237788" y="5205413"/>
          <p14:tracePt t="197476" x="10218738" y="5168900"/>
          <p14:tracePt t="197483" x="10191750" y="5122863"/>
          <p14:tracePt t="197492" x="10174288" y="5086350"/>
          <p14:tracePt t="197497" x="10155238" y="5040313"/>
          <p14:tracePt t="197505" x="10128250" y="4976813"/>
          <p14:tracePt t="197511" x="10101263" y="4930775"/>
          <p14:tracePt t="197519" x="10072688" y="4894263"/>
          <p14:tracePt t="197526" x="10055225" y="4876800"/>
          <p14:tracePt t="197533" x="10036175" y="4857750"/>
          <p14:tracePt t="197539" x="10018713" y="4848225"/>
          <p14:tracePt t="197546" x="10018713" y="4840288"/>
          <p14:tracePt t="197553" x="10009188" y="4840288"/>
          <p14:tracePt t="197568" x="9999663" y="4840288"/>
          <p14:tracePt t="197604" x="9991725" y="4840288"/>
          <p14:tracePt t="197638" x="9982200" y="4840288"/>
          <p14:tracePt t="198196" x="9945688" y="4811713"/>
          <p14:tracePt t="198202" x="9863138" y="4767263"/>
          <p14:tracePt t="198208" x="9744075" y="4721225"/>
          <p14:tracePt t="198215" x="9588500" y="4665663"/>
          <p14:tracePt t="198222" x="9369425" y="4638675"/>
          <p14:tracePt t="198229" x="9169400" y="4611688"/>
          <p14:tracePt t="198237" x="9013825" y="4592638"/>
          <p14:tracePt t="198243" x="8894763" y="4584700"/>
          <p14:tracePt t="198250" x="8785225" y="4575175"/>
          <p14:tracePt t="198258" x="8731250" y="4565650"/>
          <p14:tracePt t="198265" x="8675688" y="4556125"/>
          <p14:tracePt t="198272" x="8621713" y="4556125"/>
          <p14:tracePt t="198278" x="8585200" y="4556125"/>
          <p14:tracePt t="198287" x="8556625" y="4556125"/>
          <p14:tracePt t="198292" x="8512175" y="4556125"/>
          <p14:tracePt t="198300" x="8447088" y="4548188"/>
          <p14:tracePt t="198308" x="8393113" y="4548188"/>
          <p14:tracePt t="198314" x="8329613" y="4548188"/>
          <p14:tracePt t="198321" x="8237538" y="4529138"/>
          <p14:tracePt t="198328" x="8154988" y="4529138"/>
          <p14:tracePt t="198335" x="8064500" y="4529138"/>
          <p14:tracePt t="198342" x="8008938" y="4529138"/>
          <p14:tracePt t="198348" x="7945438" y="4529138"/>
          <p14:tracePt t="198357" x="7899400" y="4519613"/>
          <p14:tracePt t="198363" x="7872413" y="4519613"/>
          <p14:tracePt t="198370" x="7862888" y="4511675"/>
          <p14:tracePt t="198376" x="7853363" y="4511675"/>
          <p14:tracePt t="198385" x="7845425" y="4511675"/>
          <p14:tracePt t="198411" x="7835900" y="4511675"/>
          <p14:tracePt t="198770" x="7726363" y="4511675"/>
          <p14:tracePt t="198777" x="7580313" y="4511675"/>
          <p14:tracePt t="198783" x="7424738" y="4511675"/>
          <p14:tracePt t="198791" x="7259638" y="4511675"/>
          <p14:tracePt t="198798" x="7132638" y="4511675"/>
          <p14:tracePt t="198805" x="7032625" y="4511675"/>
          <p14:tracePt t="198811" x="6940550" y="4511675"/>
          <p14:tracePt t="198819" x="6877050" y="4502150"/>
          <p14:tracePt t="198825" x="6831013" y="4492625"/>
          <p14:tracePt t="198833" x="6804025" y="4492625"/>
          <p14:tracePt t="198841" x="6767513" y="4483100"/>
          <p14:tracePt t="198846" x="6740525" y="4483100"/>
          <p14:tracePt t="198854" x="6721475" y="4483100"/>
          <p14:tracePt t="198860" x="6704013" y="4483100"/>
          <p14:tracePt t="198868" x="6684963" y="4475163"/>
          <p14:tracePt t="198875" x="6667500" y="4475163"/>
          <p14:tracePt t="198882" x="6648450" y="4475163"/>
          <p14:tracePt t="198889" x="6630988" y="4475163"/>
          <p14:tracePt t="198895" x="6602413" y="4475163"/>
          <p14:tracePt t="198903" x="6584950" y="4475163"/>
          <p14:tracePt t="198909" x="6548438" y="4475163"/>
          <p14:tracePt t="198917" x="6529388" y="4475163"/>
          <p14:tracePt t="198924" x="6511925" y="4475163"/>
          <p14:tracePt t="198930" x="6502400" y="4475163"/>
          <p14:tracePt t="198944" x="6492875" y="4475163"/>
          <p14:tracePt t="198951" x="6483350" y="4475163"/>
          <p14:tracePt t="198987" x="6475413" y="4475163"/>
          <p14:tracePt t="199001" x="6465888" y="4475163"/>
          <p14:tracePt t="199022" x="6465888" y="4465638"/>
          <p14:tracePt t="199574" x="6402388" y="4511675"/>
          <p14:tracePt t="199580" x="6319838" y="4584700"/>
          <p14:tracePt t="199587" x="6227763" y="4665663"/>
          <p14:tracePt t="199594" x="6164263" y="4721225"/>
          <p14:tracePt t="199601" x="6091238" y="4775200"/>
          <p14:tracePt t="199608" x="6054725" y="4811713"/>
          <p14:tracePt t="199615" x="6027738" y="4867275"/>
          <p14:tracePt t="199622" x="6000750" y="4894263"/>
          <p14:tracePt t="199629" x="5964238" y="4940300"/>
          <p14:tracePt t="199635" x="5945188" y="4976813"/>
          <p14:tracePt t="199643" x="5918200" y="5032375"/>
          <p14:tracePt t="199649" x="5899150" y="5076825"/>
          <p14:tracePt t="199658" x="5891213" y="5132388"/>
          <p14:tracePt t="199664" x="5881688" y="5159375"/>
          <p14:tracePt t="199671" x="5872163" y="5195888"/>
          <p14:tracePt t="199678" x="5862638" y="5241925"/>
          <p14:tracePt t="199686" x="5862638" y="5268913"/>
          <p14:tracePt t="199692" x="5862638" y="5314950"/>
          <p14:tracePt t="199699" x="5862638" y="5332413"/>
          <p14:tracePt t="199708" x="5862638" y="5368925"/>
          <p14:tracePt t="199713" x="5881688" y="5405438"/>
          <p14:tracePt t="199721" x="5891213" y="5424488"/>
          <p14:tracePt t="199726" x="5899150" y="5441950"/>
          <p14:tracePt t="199734" x="5899150" y="5478463"/>
          <p14:tracePt t="199741" x="5918200" y="5487988"/>
          <p14:tracePt t="199748" x="5927725" y="5514975"/>
          <p14:tracePt t="199755" x="5935663" y="5543550"/>
          <p14:tracePt t="199761" x="5945188" y="5551488"/>
          <p14:tracePt t="199769" x="5954713" y="5570538"/>
          <p14:tracePt t="199776" x="5964238" y="5588000"/>
          <p14:tracePt t="199784" x="5991225" y="5607050"/>
          <p14:tracePt t="199791" x="6008688" y="5624513"/>
          <p14:tracePt t="199797" x="6027738" y="5643563"/>
          <p14:tracePt t="199805" x="6054725" y="5653088"/>
          <p14:tracePt t="199811" x="6081713" y="5670550"/>
          <p14:tracePt t="199818" x="6110288" y="5689600"/>
          <p14:tracePt t="199825" x="6127750" y="5707063"/>
          <p14:tracePt t="199832" x="6146800" y="5734050"/>
          <p14:tracePt t="199840" x="6164263" y="5762625"/>
          <p14:tracePt t="199845" x="6183313" y="5780088"/>
          <p14:tracePt t="199853" x="6183313" y="5807075"/>
          <p14:tracePt t="199859" x="6191250" y="5835650"/>
          <p14:tracePt t="199868" x="6210300" y="5853113"/>
          <p14:tracePt t="199875" x="6219825" y="5872163"/>
          <p14:tracePt t="199881" x="6227763" y="5889625"/>
          <p14:tracePt t="199888" x="6246813" y="5899150"/>
          <p14:tracePt t="199895" x="6246813" y="5918200"/>
          <p14:tracePt t="199903" x="6264275" y="5926138"/>
          <p14:tracePt t="199908" x="6292850" y="5935663"/>
          <p14:tracePt t="199916" x="6300788" y="5935663"/>
          <p14:tracePt t="199925" x="6319838" y="5935663"/>
          <p14:tracePt t="199929" x="6337300" y="5935663"/>
          <p14:tracePt t="199937" x="6365875" y="5945188"/>
          <p14:tracePt t="199944" x="6392863" y="5945188"/>
          <p14:tracePt t="199950" x="6410325" y="5954713"/>
          <p14:tracePt t="199958" x="6438900" y="5962650"/>
          <p14:tracePt t="199966" x="6446838" y="5972175"/>
          <p14:tracePt t="199972" x="6475413" y="5981700"/>
          <p14:tracePt t="199979" x="6492875" y="5991225"/>
          <p14:tracePt t="199986" x="6511925" y="5999163"/>
          <p14:tracePt t="199993" x="6538913" y="6008688"/>
          <p14:tracePt t="200000" x="6565900" y="6027738"/>
          <p14:tracePt t="200008" x="6602413" y="6045200"/>
          <p14:tracePt t="200014" x="6638925" y="6072188"/>
          <p14:tracePt t="200021" x="6675438" y="6100763"/>
          <p14:tracePt t="200028" x="6711950" y="6127750"/>
          <p14:tracePt t="200035" x="6740525" y="6154738"/>
          <p14:tracePt t="200042" x="6777038" y="6181725"/>
          <p14:tracePt t="200049" x="6804025" y="6218238"/>
          <p14:tracePt t="200056" x="6831013" y="6264275"/>
          <p14:tracePt t="200063" x="6858000" y="6283325"/>
          <p14:tracePt t="200070" x="6877050" y="6319838"/>
          <p14:tracePt t="200076" x="6904038" y="6364288"/>
          <p14:tracePt t="200085" x="6923088" y="6383338"/>
          <p14:tracePt t="200091" x="6940550" y="6410325"/>
          <p14:tracePt t="200098" x="6959600" y="6437313"/>
          <p14:tracePt t="200105" x="6959600" y="6446838"/>
          <p14:tracePt t="200112" x="6967538" y="6456363"/>
          <p14:tracePt t="200119" x="6986588" y="6465888"/>
          <p14:tracePt t="200125" x="6986588" y="6473825"/>
          <p14:tracePt t="200133" x="7004050" y="6483350"/>
          <p14:tracePt t="200141" x="7023100" y="6492875"/>
          <p14:tracePt t="200147" x="7050088" y="6510338"/>
          <p14:tracePt t="200154" x="7096125" y="6519863"/>
          <p14:tracePt t="200161" x="7169150" y="6538913"/>
          <p14:tracePt t="200168" x="7259638" y="6546850"/>
          <p14:tracePt t="200175" x="7397750" y="6556375"/>
          <p14:tracePt t="200182" x="7524750" y="6575425"/>
          <p14:tracePt t="200191" x="7670800" y="6583363"/>
          <p14:tracePt t="200196" x="7835900" y="6611938"/>
          <p14:tracePt t="200203" x="7962900" y="6611938"/>
          <p14:tracePt t="200209" x="8101013" y="6619875"/>
          <p14:tracePt t="200217" x="8201025" y="6619875"/>
          <p14:tracePt t="200224" x="8320088" y="6619875"/>
          <p14:tracePt t="200230" x="8420100" y="6619875"/>
          <p14:tracePt t="200237" x="8539163" y="6619875"/>
          <p14:tracePt t="200244" x="8658225" y="6619875"/>
          <p14:tracePt t="200251" x="8739188" y="6619875"/>
          <p14:tracePt t="200259" x="8831263" y="6611938"/>
          <p14:tracePt t="200267" x="8904288" y="6602413"/>
          <p14:tracePt t="200275" x="9013825" y="6583363"/>
          <p14:tracePt t="200280" x="9096375" y="6583363"/>
          <p14:tracePt t="200288" x="9205913" y="6565900"/>
          <p14:tracePt t="200293" x="9296400" y="6546850"/>
          <p14:tracePt t="200301" x="9369425" y="6538913"/>
          <p14:tracePt t="200308" x="9434513" y="6519863"/>
          <p14:tracePt t="200315" x="9461500" y="6510338"/>
          <p14:tracePt t="200322" x="9498013" y="6502400"/>
          <p14:tracePt t="200328" x="9534525" y="6492875"/>
          <p14:tracePt t="200336" x="9571038" y="6473825"/>
          <p14:tracePt t="200342" x="9607550" y="6456363"/>
          <p14:tracePt t="200349" x="9625013" y="6437313"/>
          <p14:tracePt t="200358" x="9661525" y="6429375"/>
          <p14:tracePt t="200365" x="9690100" y="6400800"/>
          <p14:tracePt t="200371" x="9717088" y="6383338"/>
          <p14:tracePt t="200378" x="9744075" y="6356350"/>
          <p14:tracePt t="200385" x="9753600" y="6346825"/>
          <p14:tracePt t="200392" x="9763125" y="6337300"/>
          <p14:tracePt t="200399" x="9780588" y="6337300"/>
          <p14:tracePt t="200407" x="9780588" y="6327775"/>
          <p14:tracePt t="200413" x="9780588" y="6319838"/>
          <p14:tracePt t="200448" x="9780588" y="6310313"/>
          <p14:tracePt t="200462" x="9780588" y="6300788"/>
          <p14:tracePt t="200483" x="9780588" y="6291263"/>
          <p14:tracePt t="200490" x="9780588" y="6283325"/>
          <p14:tracePt t="200497" x="9780588" y="6273800"/>
          <p14:tracePt t="200504" x="9780588" y="6254750"/>
          <p14:tracePt t="200510" x="9780588" y="6246813"/>
          <p14:tracePt t="200518" x="9780588" y="6227763"/>
          <p14:tracePt t="200525" x="9780588" y="6200775"/>
          <p14:tracePt t="200531" x="9772650" y="6181725"/>
          <p14:tracePt t="200539" x="9772650" y="6154738"/>
          <p14:tracePt t="200545" x="9763125" y="6137275"/>
          <p14:tracePt t="200553" x="9753600" y="6100763"/>
          <p14:tracePt t="200559" x="9744075" y="6064250"/>
          <p14:tracePt t="200568" x="9726613" y="6027738"/>
          <p14:tracePt t="200575" x="9717088" y="5999163"/>
          <p14:tracePt t="200580" x="9707563" y="5962650"/>
          <p14:tracePt t="200588" x="9690100" y="5926138"/>
          <p14:tracePt t="200595" x="9690100" y="5889625"/>
          <p14:tracePt t="200601" x="9680575" y="5881688"/>
          <p14:tracePt t="200608" x="9671050" y="5853113"/>
          <p14:tracePt t="200616" x="9671050" y="5843588"/>
          <p14:tracePt t="200625" x="9671050" y="5835650"/>
          <p14:tracePt t="200629" x="9671050" y="5816600"/>
          <p14:tracePt t="200637" x="9661525" y="5816600"/>
          <p14:tracePt t="200642" x="9653588" y="5807075"/>
          <p14:tracePt t="200650" x="9653588" y="5799138"/>
          <p14:tracePt t="200658" x="9653588" y="5789613"/>
          <p14:tracePt t="200665" x="9644063" y="5780088"/>
          <p14:tracePt t="200671" x="9625013" y="5770563"/>
          <p14:tracePt t="200679" x="9617075" y="5762625"/>
          <p14:tracePt t="200686" x="9588500" y="5753100"/>
          <p14:tracePt t="200692" x="9561513" y="5734050"/>
          <p14:tracePt t="200700" x="9544050" y="5726113"/>
          <p14:tracePt t="200708" x="9498013" y="5716588"/>
          <p14:tracePt t="200714" x="9451975" y="5707063"/>
          <p14:tracePt t="200720" x="9388475" y="5697538"/>
          <p14:tracePt t="200727" x="9315450" y="5689600"/>
          <p14:tracePt t="200734" x="9223375" y="5689600"/>
          <p14:tracePt t="200741" x="9132888" y="5680075"/>
          <p14:tracePt t="200748" x="9032875" y="5653088"/>
          <p14:tracePt t="200757" x="8913813" y="5643563"/>
          <p14:tracePt t="200763" x="8775700" y="5616575"/>
          <p14:tracePt t="200770" x="8593138" y="5588000"/>
          <p14:tracePt t="200776" x="8337550" y="5561013"/>
          <p14:tracePt t="200784" x="8081963" y="5507038"/>
          <p14:tracePt t="200791" x="7826375" y="5478463"/>
          <p14:tracePt t="200797" x="7543800" y="5441950"/>
          <p14:tracePt t="200805" x="7351713" y="5414963"/>
          <p14:tracePt t="200812" x="7150100" y="5387975"/>
          <p14:tracePt t="200819" x="7023100" y="5368925"/>
          <p14:tracePt t="200825" x="6886575" y="5341938"/>
          <p14:tracePt t="200833" x="6813550" y="5314950"/>
          <p14:tracePt t="200841" x="6748463" y="5305425"/>
          <p14:tracePt t="200847" x="6704013" y="5305425"/>
          <p14:tracePt t="200855" x="6657975" y="5295900"/>
          <p14:tracePt t="200860" x="6621463" y="5295900"/>
          <p14:tracePt t="200868" x="6594475" y="5287963"/>
          <p14:tracePt t="200874" x="6557963" y="5287963"/>
          <p14:tracePt t="200882" x="6529388" y="5278438"/>
          <p14:tracePt t="200889" x="6521450" y="5278438"/>
          <p14:tracePt t="200895" x="6502400" y="5278438"/>
          <p14:tracePt t="200924" x="6492875" y="5278438"/>
          <p14:tracePt t="200994" x="6492875" y="5295900"/>
          <p14:tracePt t="201000" x="6492875" y="5314950"/>
          <p14:tracePt t="201007" x="6492875" y="5341938"/>
          <p14:tracePt t="201014" x="6483350" y="5368925"/>
          <p14:tracePt t="201021" x="6475413" y="5405438"/>
          <p14:tracePt t="201028" x="6465888" y="5434013"/>
          <p14:tracePt t="201035" x="6456363" y="5441950"/>
          <p14:tracePt t="201042" x="6446838" y="5470525"/>
          <p14:tracePt t="201057" x="6446838" y="5478463"/>
          <p14:tracePt t="202614" x="6667500" y="5514975"/>
          <p14:tracePt t="202620" x="7159625" y="5570538"/>
          <p14:tracePt t="202627" x="7643813" y="5616575"/>
          <p14:tracePt t="202635" x="8128000" y="5680075"/>
          <p14:tracePt t="202642" x="8593138" y="5753100"/>
          <p14:tracePt t="202649" x="9142413" y="5843588"/>
          <p14:tracePt t="202658" x="9634538" y="5899150"/>
          <p14:tracePt t="202663" x="10118725" y="5962650"/>
          <p14:tracePt t="202670" x="10556875" y="6018213"/>
          <p14:tracePt t="202676" x="10922000" y="6064250"/>
          <p14:tracePt t="202684" x="11260138" y="6091238"/>
          <p14:tracePt t="202691" x="11561763" y="6091238"/>
          <p14:tracePt t="202698" x="11807825" y="6091238"/>
          <p14:tracePt t="202705" x="11999913" y="6072188"/>
          <p14:tracePt t="202711" x="12145963" y="6064250"/>
          <p14:tracePt t="203258" x="11807825" y="5743575"/>
          <p14:tracePt t="203265" x="11552238" y="5716588"/>
          <p14:tracePt t="203274" x="11269663" y="5680075"/>
          <p14:tracePt t="203279" x="11014075" y="5634038"/>
          <p14:tracePt t="203286" x="10812463" y="5588000"/>
          <p14:tracePt t="203293" x="10694988" y="5570538"/>
          <p14:tracePt t="203301" x="10612438" y="5543550"/>
          <p14:tracePt t="203307" x="10547350" y="5534025"/>
          <p14:tracePt t="203314" x="10529888" y="5524500"/>
          <p14:tracePt t="203321" x="10502900" y="5514975"/>
          <p14:tracePt t="203329" x="10483850" y="5507038"/>
          <p14:tracePt t="203336" x="10474325" y="5507038"/>
          <p14:tracePt t="203342" x="10466388" y="5497513"/>
          <p14:tracePt t="203350" x="10456863" y="5487988"/>
          <p14:tracePt t="203364" x="10456863" y="5478463"/>
          <p14:tracePt t="203371" x="10466388" y="5470525"/>
          <p14:tracePt t="203986" x="10602913" y="5405438"/>
          <p14:tracePt t="203993" x="10831513" y="5295900"/>
          <p14:tracePt t="204001" x="11087100" y="5159375"/>
          <p14:tracePt t="204007" x="11242675" y="5059363"/>
          <p14:tracePt t="204014" x="11342688" y="5003800"/>
          <p14:tracePt t="204022" x="11425238" y="4930775"/>
          <p14:tracePt t="204029" x="11479213" y="4884738"/>
          <p14:tracePt t="204036" x="11515725" y="4848225"/>
          <p14:tracePt t="204043" x="11534775" y="4821238"/>
          <p14:tracePt t="204049" x="11552238" y="4811713"/>
          <p14:tracePt t="204057" x="11561763" y="4803775"/>
          <p14:tracePt t="204064" x="11561763" y="4794250"/>
          <p14:tracePt t="204091" x="11561763" y="4784725"/>
          <p14:tracePt t="204112" x="11571288" y="4767263"/>
          <p14:tracePt t="204120" x="11598275" y="4757738"/>
          <p14:tracePt t="204126" x="11634788" y="4738688"/>
          <p14:tracePt t="204134" x="11671300" y="4711700"/>
          <p14:tracePt t="204140" x="11690350" y="4702175"/>
          <p14:tracePt t="205123" x="11442700" y="4730750"/>
          <p14:tracePt t="205129" x="11004550" y="4830763"/>
          <p14:tracePt t="205136" x="10629900" y="4884738"/>
          <p14:tracePt t="205143" x="10320338" y="4922838"/>
          <p14:tracePt t="205150" x="10009188" y="4940300"/>
          <p14:tracePt t="205156" x="9734550" y="4959350"/>
          <p14:tracePt t="205164" x="9498013" y="4959350"/>
          <p14:tracePt t="205173" x="9278938" y="4967288"/>
          <p14:tracePt t="205177" x="9069388" y="4967288"/>
          <p14:tracePt t="205185" x="8913813" y="4967288"/>
          <p14:tracePt t="205191" x="8775700" y="4967288"/>
          <p14:tracePt t="205198" x="8666163" y="4967288"/>
          <p14:tracePt t="205206" x="8575675" y="4959350"/>
          <p14:tracePt t="205213" x="8493125" y="4930775"/>
          <p14:tracePt t="205220" x="8420100" y="4922838"/>
          <p14:tracePt t="205226" x="8374063" y="4903788"/>
          <p14:tracePt t="205234" x="8320088" y="4884738"/>
          <p14:tracePt t="205240" x="8274050" y="4867275"/>
          <p14:tracePt t="205248" x="8228013" y="4857750"/>
          <p14:tracePt t="205256" x="8174038" y="4848225"/>
          <p14:tracePt t="205262" x="8118475" y="4848225"/>
          <p14:tracePt t="205269" x="8054975" y="4848225"/>
          <p14:tracePt t="205275" x="7999413" y="4848225"/>
          <p14:tracePt t="205283" x="7935913" y="4867275"/>
          <p14:tracePt t="205290" x="7881938" y="4884738"/>
          <p14:tracePt t="205296" x="7845425" y="4903788"/>
          <p14:tracePt t="205303" x="7799388" y="4913313"/>
          <p14:tracePt t="205311" x="7772400" y="4930775"/>
          <p14:tracePt t="205318" x="7753350" y="4940300"/>
          <p14:tracePt t="205324" x="7726363" y="4959350"/>
          <p14:tracePt t="205332" x="7716838" y="4959350"/>
          <p14:tracePt t="205339" x="7689850" y="4959350"/>
          <p14:tracePt t="205346" x="7670800" y="4967288"/>
          <p14:tracePt t="205353" x="7662863" y="4976813"/>
          <p14:tracePt t="205359" x="7643813" y="4986338"/>
          <p14:tracePt t="205366" x="7616825" y="4986338"/>
          <p14:tracePt t="205373" x="7607300" y="4995863"/>
          <p14:tracePt t="205383" x="7580313" y="5003800"/>
          <p14:tracePt t="205386" x="7561263" y="5013325"/>
          <p14:tracePt t="205393" x="7524750" y="5022850"/>
          <p14:tracePt t="205401" x="7488238" y="5032375"/>
          <p14:tracePt t="205410" x="7451725" y="5040313"/>
          <p14:tracePt t="205416" x="7415213" y="5059363"/>
          <p14:tracePt t="205423" x="7342188" y="5095875"/>
          <p14:tracePt t="205429" x="7259638" y="5141913"/>
          <p14:tracePt t="205437" x="7178675" y="5186363"/>
          <p14:tracePt t="205445" x="7105650" y="5232400"/>
          <p14:tracePt t="205451" x="7032625" y="5278438"/>
          <p14:tracePt t="205457" x="6986588" y="5332413"/>
          <p14:tracePt t="205465" x="6940550" y="5368925"/>
          <p14:tracePt t="205474" x="6886575" y="5414963"/>
          <p14:tracePt t="205478" x="6858000" y="5461000"/>
          <p14:tracePt t="205486" x="6821488" y="5497513"/>
          <p14:tracePt t="205492" x="6777038" y="5551488"/>
          <p14:tracePt t="205500" x="6748463" y="5607050"/>
          <p14:tracePt t="205507" x="6721475" y="5643563"/>
          <p14:tracePt t="205514" x="6684963" y="5697538"/>
          <p14:tracePt t="205521" x="6667500" y="5734050"/>
          <p14:tracePt t="205527" x="6638925" y="5780088"/>
          <p14:tracePt t="205535" x="6621463" y="5816600"/>
          <p14:tracePt t="205541" x="6611938" y="5853113"/>
          <p14:tracePt t="205549" x="6611938" y="5872163"/>
          <p14:tracePt t="205556" x="6611938" y="5918200"/>
          <p14:tracePt t="205562" x="6630988" y="5945188"/>
          <p14:tracePt t="205569" x="6657975" y="5991225"/>
          <p14:tracePt t="205576" x="6711950" y="6035675"/>
          <p14:tracePt t="205583" x="6777038" y="6081713"/>
          <p14:tracePt t="205590" x="6840538" y="6118225"/>
          <p14:tracePt t="205598" x="6923088" y="6154738"/>
          <p14:tracePt t="205606" x="7013575" y="6181725"/>
          <p14:tracePt t="205612" x="7113588" y="6210300"/>
          <p14:tracePt t="205619" x="7223125" y="6227763"/>
          <p14:tracePt t="205625" x="7334250" y="6237288"/>
          <p14:tracePt t="205633" x="7451725" y="6246813"/>
          <p14:tracePt t="205640" x="7570788" y="6264275"/>
          <p14:tracePt t="205647" x="7670800" y="6264275"/>
          <p14:tracePt t="205654" x="7780338" y="6264275"/>
          <p14:tracePt t="205660" x="7881938" y="6264275"/>
          <p14:tracePt t="205668" x="7981950" y="6264275"/>
          <p14:tracePt t="205674" x="8072438" y="6264275"/>
          <p14:tracePt t="205681" x="8154988" y="6264275"/>
          <p14:tracePt t="205690" x="8247063" y="6264275"/>
          <p14:tracePt t="205695" x="8320088" y="6264275"/>
          <p14:tracePt t="205704" x="8393113" y="6273800"/>
          <p14:tracePt t="205709" x="8456613" y="6273800"/>
          <p14:tracePt t="205717" x="8529638" y="6273800"/>
          <p14:tracePt t="205723" x="8585200" y="6273800"/>
          <p14:tracePt t="205730" x="8648700" y="6273800"/>
          <p14:tracePt t="205739" x="8702675" y="6273800"/>
          <p14:tracePt t="205745" x="8758238" y="6264275"/>
          <p14:tracePt t="205751" x="8804275" y="6254750"/>
          <p14:tracePt t="205759" x="8840788" y="6246813"/>
          <p14:tracePt t="205766" x="8885238" y="6218238"/>
          <p14:tracePt t="205773" x="8931275" y="6200775"/>
          <p14:tracePt t="205779" x="9004300" y="6173788"/>
          <p14:tracePt t="205786" x="9050338" y="6137275"/>
          <p14:tracePt t="205793" x="9113838" y="6100763"/>
          <p14:tracePt t="205801" x="9178925" y="6064250"/>
          <p14:tracePt t="205807" x="9232900" y="6018213"/>
          <p14:tracePt t="205815" x="9288463" y="5991225"/>
          <p14:tracePt t="205823" x="9332913" y="5962650"/>
          <p14:tracePt t="205829" x="9369425" y="5945188"/>
          <p14:tracePt t="205836" x="9398000" y="5918200"/>
          <p14:tracePt t="205842" x="9434513" y="5899150"/>
          <p14:tracePt t="205850" x="9471025" y="5872163"/>
          <p14:tracePt t="205856" x="9507538" y="5853113"/>
          <p14:tracePt t="205864" x="9561513" y="5816600"/>
          <p14:tracePt t="205871" x="9607550" y="5789613"/>
          <p14:tracePt t="205877" x="9661525" y="5770563"/>
          <p14:tracePt t="205884" x="9698038" y="5743575"/>
          <p14:tracePt t="205890" x="9744075" y="5726113"/>
          <p14:tracePt t="205898" x="9780588" y="5707063"/>
          <p14:tracePt t="205906" x="9826625" y="5680075"/>
          <p14:tracePt t="205913" x="9845675" y="5661025"/>
          <p14:tracePt t="205920" x="9872663" y="5643563"/>
          <p14:tracePt t="205926" x="9899650" y="5624513"/>
          <p14:tracePt t="205934" x="9909175" y="5597525"/>
          <p14:tracePt t="205940" x="9936163" y="5570538"/>
          <p14:tracePt t="205948" x="9972675" y="5524500"/>
          <p14:tracePt t="205956" x="9999663" y="5478463"/>
          <p14:tracePt t="205960" x="10028238" y="5441950"/>
          <p14:tracePt t="205968" x="10036175" y="5414963"/>
          <p14:tracePt t="205975" x="10055225" y="5397500"/>
          <p14:tracePt t="205990" x="10055225" y="5387975"/>
          <p14:tracePt t="205996" x="10055225" y="5378450"/>
          <p14:tracePt t="206031" x="10055225" y="5368925"/>
          <p14:tracePt t="206052" x="10055225" y="5360988"/>
          <p14:tracePt t="206066" x="10055225" y="5351463"/>
          <p14:tracePt t="206080" x="10036175" y="5351463"/>
          <p14:tracePt t="206088" x="10018713" y="5351463"/>
          <p14:tracePt t="206093" x="9982200" y="5341938"/>
          <p14:tracePt t="206101" x="9945688" y="5341938"/>
          <p14:tracePt t="206108" x="9918700" y="5332413"/>
          <p14:tracePt t="206115" x="9890125" y="5332413"/>
          <p14:tracePt t="206123" x="9882188" y="5324475"/>
          <p14:tracePt t="206129" x="9863138" y="5324475"/>
          <p14:tracePt t="206136" x="9853613" y="5324475"/>
          <p14:tracePt t="206143" x="9845675" y="5324475"/>
          <p14:tracePt t="206150" x="9836150" y="5324475"/>
          <p14:tracePt t="210151" x="9661525" y="5360988"/>
          <p14:tracePt t="210159" x="9388475" y="5461000"/>
          <p14:tracePt t="210165" x="9150350" y="5543550"/>
          <p14:tracePt t="210172" x="8967788" y="5597525"/>
          <p14:tracePt t="210179" x="8812213" y="5634038"/>
          <p14:tracePt t="210188" x="8685213" y="5653088"/>
          <p14:tracePt t="210194" x="8556625" y="5661025"/>
          <p14:tracePt t="210200" x="8420100" y="5670550"/>
          <p14:tracePt t="210206" x="8301038" y="5670550"/>
          <p14:tracePt t="210214" x="8220075" y="5670550"/>
          <p14:tracePt t="210221" x="8128000" y="5670550"/>
          <p14:tracePt t="210228" x="8081963" y="5670550"/>
          <p14:tracePt t="210235" x="8045450" y="5670550"/>
          <p14:tracePt t="210241" x="8027988" y="5661025"/>
          <p14:tracePt t="210248" x="8018463" y="5661025"/>
          <p14:tracePt t="210255" x="8008938" y="5661025"/>
          <p14:tracePt t="210284" x="8008938" y="5653088"/>
          <p14:tracePt t="210298" x="8008938" y="5643563"/>
          <p14:tracePt t="210712" x="8081963" y="5368925"/>
          <p14:tracePt t="210719" x="8201025" y="4922838"/>
          <p14:tracePt t="210726" x="8301038" y="4511675"/>
          <p14:tracePt t="210734" x="8374063" y="4164013"/>
          <p14:tracePt t="210739" x="8429625" y="3844925"/>
          <p14:tracePt t="210747" x="8475663" y="3560763"/>
          <p14:tracePt t="210755" x="8512175" y="3278188"/>
          <p14:tracePt t="210762" x="8529638" y="3059113"/>
          <p14:tracePt t="210771" x="8512175" y="2886075"/>
          <p14:tracePt t="210776" x="8475663" y="2740025"/>
          <p14:tracePt t="210783" x="8410575" y="2630488"/>
          <p14:tracePt t="210789" x="8374063" y="2528888"/>
          <p14:tracePt t="210797" x="8329613" y="2438400"/>
          <p14:tracePt t="210805" x="8283575" y="2355850"/>
          <p14:tracePt t="210810" x="8247063" y="2265363"/>
          <p14:tracePt t="210818" x="8210550" y="2200275"/>
          <p14:tracePt t="210824" x="8183563" y="2146300"/>
          <p14:tracePt t="210831" x="8154988" y="2100263"/>
          <p14:tracePt t="210838" x="8118475" y="2054225"/>
          <p14:tracePt t="210845" x="8081963" y="2027238"/>
          <p14:tracePt t="210854" x="8027988" y="2009775"/>
          <p14:tracePt t="210860" x="7981950" y="2000250"/>
          <p14:tracePt t="210867" x="7918450" y="1990725"/>
          <p14:tracePt t="210874" x="7845425" y="1990725"/>
          <p14:tracePt t="210881" x="7753350" y="2009775"/>
          <p14:tracePt t="210888" x="7662863" y="2063750"/>
          <p14:tracePt t="210895" x="7553325" y="2119313"/>
          <p14:tracePt t="210902" x="7461250" y="2182813"/>
          <p14:tracePt t="210910" x="7361238" y="2265363"/>
          <p14:tracePt t="211233" x="7278688" y="2292350"/>
          <p14:tracePt t="211240" x="7150100" y="2338388"/>
          <p14:tracePt t="211247" x="7050088" y="2374900"/>
          <p14:tracePt t="211254" x="6959600" y="2411413"/>
          <p14:tracePt t="211260" x="6821488" y="2455863"/>
          <p14:tracePt t="211268" x="6684963" y="2520950"/>
          <p14:tracePt t="211274" x="6548438" y="2565400"/>
          <p14:tracePt t="211282" x="6429375" y="2611438"/>
          <p14:tracePt t="211288" x="6329363" y="2667000"/>
          <p14:tracePt t="211296" x="6227763" y="2711450"/>
          <p14:tracePt t="211304" x="6164263" y="2730500"/>
          <p14:tracePt t="211309" x="6137275" y="2740025"/>
          <p14:tracePt t="211316" x="6100763" y="2747963"/>
          <p14:tracePt t="211323" x="6073775" y="2747963"/>
          <p14:tracePt t="211330" x="6064250" y="2757488"/>
          <p14:tracePt t="211338" x="6054725" y="2757488"/>
          <p14:tracePt t="211345" x="6045200" y="2757488"/>
          <p14:tracePt t="211366" x="6037263" y="2757488"/>
          <p14:tracePt t="211380" x="6027738" y="2757488"/>
          <p14:tracePt t="211388" x="6027738" y="2747963"/>
          <p14:tracePt t="211457" x="6027738" y="2740025"/>
          <p14:tracePt t="211541" x="6027738" y="2730500"/>
          <p14:tracePt t="211687" x="6027738" y="2720975"/>
          <p14:tracePt t="211947" x="6137275" y="2693988"/>
          <p14:tracePt t="211954" x="6283325" y="2667000"/>
          <p14:tracePt t="211960" x="6429375" y="2638425"/>
          <p14:tracePt t="211968" x="6557963" y="2620963"/>
          <p14:tracePt t="211974" x="6675438" y="2593975"/>
          <p14:tracePt t="211981" x="6784975" y="2584450"/>
          <p14:tracePt t="211988" x="6904038" y="2557463"/>
          <p14:tracePt t="211996" x="7023100" y="2547938"/>
          <p14:tracePt t="212004" x="7123113" y="2547938"/>
          <p14:tracePt t="212009" x="7205663" y="2547938"/>
          <p14:tracePt t="212016" x="7315200" y="2547938"/>
          <p14:tracePt t="212023" x="7407275" y="2574925"/>
          <p14:tracePt t="212030" x="7507288" y="2584450"/>
          <p14:tracePt t="212037" x="7607300" y="2611438"/>
          <p14:tracePt t="212044" x="7716838" y="2620963"/>
          <p14:tracePt t="212051" x="7816850" y="2638425"/>
          <p14:tracePt t="212058" x="7926388" y="2667000"/>
          <p14:tracePt t="212066" x="8018463" y="2674938"/>
          <p14:tracePt t="212072" x="8091488" y="2703513"/>
          <p14:tracePt t="212080" x="8164513" y="2711450"/>
          <p14:tracePt t="212087" x="8228013" y="2730500"/>
          <p14:tracePt t="212093" x="8283575" y="2747963"/>
          <p14:tracePt t="212100" x="8329613" y="2757488"/>
          <p14:tracePt t="212107" x="8393113" y="2794000"/>
          <p14:tracePt t="212114" x="8439150" y="2803525"/>
          <p14:tracePt t="212122" x="8475663" y="2820988"/>
          <p14:tracePt t="212128" x="8520113" y="2840038"/>
          <p14:tracePt t="212137" x="8575675" y="2849563"/>
          <p14:tracePt t="212143" x="8621713" y="2867025"/>
          <p14:tracePt t="212149" x="8666163" y="2876550"/>
          <p14:tracePt t="212156" x="8721725" y="2894013"/>
          <p14:tracePt t="212164" x="8758238" y="2913063"/>
          <p14:tracePt t="212171" x="8785225" y="2922588"/>
          <p14:tracePt t="212178" x="8821738" y="2940050"/>
          <p14:tracePt t="212185" x="8858250" y="2959100"/>
          <p14:tracePt t="212191" x="8885238" y="2986088"/>
          <p14:tracePt t="212198" x="8913813" y="3013075"/>
          <p14:tracePt t="212204" x="8940800" y="3041650"/>
          <p14:tracePt t="212212" x="8967788" y="3078163"/>
          <p14:tracePt t="212221" x="8986838" y="3114675"/>
          <p14:tracePt t="212226" x="9013825" y="3151188"/>
          <p14:tracePt t="212233" x="9040813" y="3187700"/>
          <p14:tracePt t="212240" x="9069388" y="3224213"/>
          <p14:tracePt t="212248" x="9096375" y="3251200"/>
          <p14:tracePt t="212254" x="9123363" y="3287713"/>
          <p14:tracePt t="212261" x="9150350" y="3324225"/>
          <p14:tracePt t="212271" x="9169400" y="3351213"/>
          <p14:tracePt t="212275" x="9196388" y="3378200"/>
          <p14:tracePt t="212282" x="9205913" y="3406775"/>
          <p14:tracePt t="212288" x="9223375" y="3414713"/>
          <p14:tracePt t="212296" x="9242425" y="3443288"/>
          <p14:tracePt t="212303" x="9259888" y="3470275"/>
          <p14:tracePt t="212310" x="9288463" y="3487738"/>
          <p14:tracePt t="212317" x="9296400" y="3516313"/>
          <p14:tracePt t="212324" x="9324975" y="3552825"/>
          <p14:tracePt t="212330" x="9351963" y="3589338"/>
          <p14:tracePt t="212338" x="9378950" y="3616325"/>
          <p14:tracePt t="212346" x="9415463" y="3670300"/>
          <p14:tracePt t="212354" x="9442450" y="3706813"/>
          <p14:tracePt t="212359" x="9471025" y="3771900"/>
          <p14:tracePt t="212367" x="9515475" y="3835400"/>
          <p14:tracePt t="212373" x="9551988" y="3898900"/>
          <p14:tracePt t="212381" x="9580563" y="3981450"/>
          <p14:tracePt t="212387" x="9607550" y="4044950"/>
          <p14:tracePt t="212394" x="9625013" y="4117975"/>
          <p14:tracePt t="212401" x="9644063" y="4200525"/>
          <p14:tracePt t="212407" x="9671050" y="4283075"/>
          <p14:tracePt t="212415" x="9680575" y="4365625"/>
          <p14:tracePt t="212421" x="9690100" y="4456113"/>
          <p14:tracePt t="212429" x="9698038" y="4529138"/>
          <p14:tracePt t="212437" x="9698038" y="4602163"/>
          <p14:tracePt t="212444" x="9717088" y="4694238"/>
          <p14:tracePt t="212450" x="9717088" y="4775200"/>
          <p14:tracePt t="212457" x="9717088" y="4867275"/>
          <p14:tracePt t="212464" x="9726613" y="4930775"/>
          <p14:tracePt t="212471" x="9734550" y="5003800"/>
          <p14:tracePt t="212478" x="9734550" y="5049838"/>
          <p14:tracePt t="212487" x="9734550" y="5076825"/>
          <p14:tracePt t="212492" x="9734550" y="5113338"/>
          <p14:tracePt t="212499" x="9734550" y="5141913"/>
          <p14:tracePt t="212505" x="9734550" y="5159375"/>
          <p14:tracePt t="212513" x="9734550" y="5186363"/>
          <p14:tracePt t="212520" x="9734550" y="5205413"/>
          <p14:tracePt t="212526" x="9734550" y="5232400"/>
          <p14:tracePt t="212537" x="9734550" y="5251450"/>
          <p14:tracePt t="212541" x="9744075" y="5287963"/>
          <p14:tracePt t="212549" x="9744075" y="5314950"/>
          <p14:tracePt t="212555" x="9753600" y="5332413"/>
          <p14:tracePt t="212563" x="9753600" y="5368925"/>
          <p14:tracePt t="212571" x="9753600" y="5378450"/>
          <p14:tracePt t="212576" x="9753600" y="5405438"/>
          <p14:tracePt t="212584" x="9753600" y="5424488"/>
          <p14:tracePt t="212590" x="9753600" y="5441950"/>
          <p14:tracePt t="212598" x="9753600" y="5461000"/>
          <p14:tracePt t="212604" x="9753600" y="5470525"/>
          <p14:tracePt t="212610" x="9753600" y="5497513"/>
          <p14:tracePt t="212618" x="9753600" y="5507038"/>
          <p14:tracePt t="212625" x="9744075" y="5534025"/>
          <p14:tracePt t="212633" x="9726613" y="5561013"/>
          <p14:tracePt t="212640" x="9717088" y="5580063"/>
          <p14:tracePt t="212647" x="9698038" y="5607050"/>
          <p14:tracePt t="212653" x="9671050" y="5634038"/>
          <p14:tracePt t="212660" x="9644063" y="5661025"/>
          <p14:tracePt t="212668" x="9588500" y="5697538"/>
          <p14:tracePt t="212674" x="9525000" y="5753100"/>
          <p14:tracePt t="212681" x="9442450" y="5799138"/>
          <p14:tracePt t="212688" x="9361488" y="5862638"/>
          <p14:tracePt t="212695" x="9259888" y="5908675"/>
          <p14:tracePt t="212703" x="9159875" y="5962650"/>
          <p14:tracePt t="212709" x="9059863" y="5999163"/>
          <p14:tracePt t="212716" x="8967788" y="6035675"/>
          <p14:tracePt t="212722" x="8858250" y="6054725"/>
          <p14:tracePt t="212730" x="8739188" y="6091238"/>
          <p14:tracePt t="212737" x="8602663" y="6127750"/>
          <p14:tracePt t="212745" x="8456613" y="6154738"/>
          <p14:tracePt t="212753" x="8310563" y="6191250"/>
          <p14:tracePt t="212759" x="8147050" y="6227763"/>
          <p14:tracePt t="212766" x="7945438" y="6254750"/>
          <p14:tracePt t="212772" x="7743825" y="6300788"/>
          <p14:tracePt t="212779" x="7570788" y="6346825"/>
          <p14:tracePt t="212787" x="7407275" y="6356350"/>
          <p14:tracePt t="212792" x="7242175" y="6383338"/>
          <p14:tracePt t="212800" x="7113588" y="6400800"/>
          <p14:tracePt t="212806" x="6967538" y="6429375"/>
          <p14:tracePt t="212814" x="6831013" y="6437313"/>
          <p14:tracePt t="212820" x="6711950" y="6465888"/>
          <p14:tracePt t="212828" x="6611938" y="6492875"/>
          <p14:tracePt t="212837" x="6548438" y="6510338"/>
          <p14:tracePt t="212842" x="6502400" y="6519863"/>
          <p14:tracePt t="212850" x="6475413" y="6529388"/>
          <p14:tracePt t="212857" x="6465888" y="6529388"/>
          <p14:tracePt t="212864" x="6456363" y="6529388"/>
          <p14:tracePt t="212898" x="6446838" y="6529388"/>
          <p14:tracePt t="212912" x="6438900" y="6529388"/>
          <p14:tracePt t="212919" x="6373813" y="6546850"/>
          <p14:tracePt t="212927" x="6273800" y="6592888"/>
          <p14:tracePt t="212933" x="6183313" y="6629400"/>
          <p14:tracePt t="212940" x="6100763" y="6648450"/>
          <p14:tracePt t="212948" x="6037263" y="6656388"/>
          <p14:tracePt t="212954" x="6008688" y="6665913"/>
          <p14:tracePt t="212961" x="5991225" y="6675438"/>
          <p14:tracePt t="212968" x="5981700" y="6675438"/>
          <p14:tracePt t="212988" x="5972175" y="6675438"/>
          <p14:tracePt t="213004" x="5964238" y="6675438"/>
          <p14:tracePt t="213038" x="5954713" y="6665913"/>
          <p14:tracePt t="213046" x="5945188" y="6656388"/>
          <p14:tracePt t="213059" x="5935663" y="6638925"/>
          <p14:tracePt t="213067" x="5927725" y="6638925"/>
          <p14:tracePt t="213073" x="5918200" y="6629400"/>
          <p14:tracePt t="213080" x="5918200" y="6619875"/>
          <p14:tracePt t="213094" x="5918200" y="6611938"/>
          <p14:tracePt t="213101" x="5908675" y="6611938"/>
          <p14:tracePt t="213108" x="5908675" y="6602413"/>
          <p14:tracePt t="213115" x="5899150" y="6602413"/>
          <p14:tracePt t="213130" x="5899150" y="6592888"/>
          <p14:tracePt t="213158" x="5899150" y="6583363"/>
          <p14:tracePt t="213178" x="5899150" y="6575425"/>
          <p14:tracePt t="213220" x="5899150" y="6565900"/>
          <p14:tracePt t="213283" x="5908675" y="6565900"/>
          <p14:tracePt t="213311" x="5918200" y="6565900"/>
          <p14:tracePt t="213317" x="5935663" y="6565900"/>
          <p14:tracePt t="213326" x="5972175" y="6583363"/>
          <p14:tracePt t="213333" x="6000750" y="6592888"/>
          <p14:tracePt t="213339" x="6054725" y="6611938"/>
          <p14:tracePt t="213347" x="6100763" y="6619875"/>
          <p14:tracePt t="213353" x="6146800" y="6638925"/>
          <p14:tracePt t="213360" x="6183313" y="6648450"/>
          <p14:tracePt t="213367" x="6219825" y="6656388"/>
          <p14:tracePt t="213374" x="6237288" y="6656388"/>
          <p14:tracePt t="213381" x="6264275" y="6656388"/>
          <p14:tracePt t="213387" x="6273800" y="6665913"/>
          <p14:tracePt t="213395" x="6283325" y="6665913"/>
          <p14:tracePt t="213403" x="6292850" y="6665913"/>
          <p14:tracePt t="213416" x="6300788" y="6665913"/>
          <p14:tracePt t="213451" x="6310313" y="6665913"/>
          <p14:tracePt t="213465" x="6319838" y="6665913"/>
          <p14:tracePt t="213528" x="6329363" y="6665913"/>
          <p14:tracePt t="213535" x="6346825" y="6665913"/>
          <p14:tracePt t="213542" x="6383338" y="6675438"/>
          <p14:tracePt t="213549" x="6419850" y="6675438"/>
          <p14:tracePt t="213556" x="6465888" y="6702425"/>
          <p14:tracePt t="213563" x="6521450" y="6729413"/>
          <p14:tracePt t="213570" x="6565900" y="6748463"/>
          <p14:tracePt t="213576" x="6611938" y="6765925"/>
          <p14:tracePt t="213584" x="6648450" y="6784975"/>
          <p14:tracePt t="213590" x="6704013" y="6821488"/>
          <p14:tracePt t="213598" x="6767513" y="6848475"/>
          <p14:tracePt t="213725" x="8986838" y="6811963"/>
          <p14:tracePt t="213731" x="9050338" y="6794500"/>
          <p14:tracePt t="213737" x="9105900" y="6784975"/>
          <p14:tracePt t="213745" x="9159875" y="6757988"/>
          <p14:tracePt t="213752" x="9215438" y="6748463"/>
          <p14:tracePt t="213759" x="9242425" y="6738938"/>
          <p14:tracePt t="213766" x="9296400" y="6729413"/>
          <p14:tracePt t="213773" x="9342438" y="6721475"/>
          <p14:tracePt t="213779" x="9361488" y="6721475"/>
          <p14:tracePt t="213787" x="9398000" y="6711950"/>
          <p14:tracePt t="213794" x="9434513" y="6711950"/>
          <p14:tracePt t="213801" x="9461500" y="6702425"/>
          <p14:tracePt t="213807" x="9515475" y="6692900"/>
          <p14:tracePt t="213815" x="9561513" y="6665913"/>
          <p14:tracePt t="213822" x="9617075" y="6638925"/>
          <p14:tracePt t="213829" x="9680575" y="6602413"/>
          <p14:tracePt t="213837" x="9753600" y="6565900"/>
          <p14:tracePt t="213844" x="9826625" y="6519863"/>
          <p14:tracePt t="213850" x="9890125" y="6483350"/>
          <p14:tracePt t="213856" x="9955213" y="6437313"/>
          <p14:tracePt t="213864" x="10009188" y="6410325"/>
          <p14:tracePt t="213870" x="10055225" y="6383338"/>
          <p14:tracePt t="213878" x="10072688" y="6364288"/>
          <p14:tracePt t="213887" x="10101263" y="6356350"/>
          <p14:tracePt t="213891" x="10101263" y="6346825"/>
          <p14:tracePt t="213912" x="10109200" y="6346825"/>
          <p14:tracePt t="213920" x="10118725" y="6337300"/>
          <p14:tracePt t="213937" x="10137775" y="6310313"/>
          <p14:tracePt t="213940" x="10145713" y="6273800"/>
          <p14:tracePt t="213948" x="10164763" y="6237288"/>
          <p14:tracePt t="213955" x="10191750" y="6191250"/>
          <p14:tracePt t="213962" x="10237788" y="6108700"/>
          <p14:tracePt t="213970" x="10283825" y="6027738"/>
          <p14:tracePt t="213976" x="10320338" y="5962650"/>
          <p14:tracePt t="213983" x="10364788" y="5899150"/>
          <p14:tracePt t="213989" x="10393363" y="5843588"/>
          <p14:tracePt t="213997" x="10437813" y="5789613"/>
          <p14:tracePt t="214003" x="10466388" y="5753100"/>
          <p14:tracePt t="214010" x="10483850" y="5716588"/>
          <p14:tracePt t="214020" x="10510838" y="5697538"/>
          <p14:tracePt t="214025" x="10520363" y="5661025"/>
          <p14:tracePt t="214033" x="10547350" y="5607050"/>
          <p14:tracePt t="214038" x="10575925" y="5570538"/>
          <p14:tracePt t="214046" x="10593388" y="5534025"/>
          <p14:tracePt t="214053" x="10621963" y="5478463"/>
          <p14:tracePt t="214060" x="10639425" y="5434013"/>
          <p14:tracePt t="214067" x="10666413" y="5397500"/>
          <p14:tracePt t="214073" x="10702925" y="5360988"/>
          <p14:tracePt t="214081" x="10731500" y="5314950"/>
          <p14:tracePt t="214087" x="10748963" y="5268913"/>
          <p14:tracePt t="214095" x="10775950" y="5241925"/>
          <p14:tracePt t="214103" x="10795000" y="5195888"/>
          <p14:tracePt t="214108" x="10812463" y="5159375"/>
          <p14:tracePt t="214117" x="10831513" y="5122863"/>
          <p14:tracePt t="214123" x="10841038" y="5076825"/>
          <p14:tracePt t="214130" x="10858500" y="4995863"/>
          <p14:tracePt t="214137" x="10868025" y="4922838"/>
          <p14:tracePt t="214144" x="10895013" y="4830763"/>
          <p14:tracePt t="214151" x="10914063" y="4757738"/>
          <p14:tracePt t="214158" x="10941050" y="4675188"/>
          <p14:tracePt t="214165" x="10950575" y="4629150"/>
          <p14:tracePt t="214171" x="10958513" y="4602163"/>
          <p14:tracePt t="214179" x="10958513" y="4592638"/>
          <p14:tracePt t="214186" x="10958513" y="4575175"/>
          <p14:tracePt t="214200" x="10958513" y="4565650"/>
          <p14:tracePt t="214221" x="10958513" y="4556125"/>
          <p14:tracePt t="214243" x="10950575" y="4548188"/>
          <p14:tracePt t="214249" x="10950575" y="4538663"/>
          <p14:tracePt t="214264" x="10950575" y="4529138"/>
          <p14:tracePt t="214270" x="10941050" y="4529138"/>
          <p14:tracePt t="214277" x="10941050" y="4519613"/>
          <p14:tracePt t="214290" x="10931525" y="4511675"/>
          <p14:tracePt t="214319" x="10922000" y="4511675"/>
          <p14:tracePt t="214340" x="10914063" y="4511675"/>
          <p14:tracePt t="214353" x="10904538" y="4511675"/>
          <p14:tracePt t="214360" x="10904538" y="4519613"/>
          <p14:tracePt t="214375" x="10904538" y="4529138"/>
          <p14:tracePt t="214382" x="10885488" y="4548188"/>
          <p14:tracePt t="214388" x="10848975" y="4592638"/>
          <p14:tracePt t="214396" x="10768013" y="4665663"/>
          <p14:tracePt t="214403" x="10658475" y="4767263"/>
          <p14:tracePt t="214409" x="10520363" y="4894263"/>
          <p14:tracePt t="214420" x="10393363" y="5013325"/>
          <p14:tracePt t="214424" x="10283825" y="5132388"/>
          <p14:tracePt t="214431" x="10191750" y="5222875"/>
          <p14:tracePt t="214438" x="10109200" y="5295900"/>
          <p14:tracePt t="214445" x="10045700" y="5360988"/>
          <p14:tracePt t="214453" x="9982200" y="5405438"/>
          <p14:tracePt t="214459" x="9918700" y="5451475"/>
          <p14:tracePt t="214466" x="9845675" y="5497513"/>
          <p14:tracePt t="214473" x="9772650" y="5524500"/>
          <p14:tracePt t="214480" x="9661525" y="5570538"/>
          <p14:tracePt t="214486" x="9471025" y="5624513"/>
          <p14:tracePt t="214494" x="9169400" y="5716588"/>
          <p14:tracePt t="214500" x="8867775" y="5826125"/>
          <p14:tracePt t="214507" x="8593138" y="5908675"/>
          <p14:tracePt t="214516" x="8456613" y="5954713"/>
          <p14:tracePt t="214522" x="8383588" y="5981700"/>
          <p14:tracePt t="214529" x="8366125" y="5991225"/>
          <p14:tracePt t="214570" x="8356600" y="5991225"/>
          <p14:tracePt t="214585" x="8347075" y="5991225"/>
          <p14:tracePt t="214656" x="8320088" y="5991225"/>
          <p14:tracePt t="214662" x="8274050" y="5999163"/>
          <p14:tracePt t="214669" x="8228013" y="6008688"/>
          <p14:tracePt t="214676" x="8210550" y="6018213"/>
          <p14:tracePt t="214683" x="8183563" y="6027738"/>
          <p14:tracePt t="214689" x="8174038" y="6027738"/>
          <p14:tracePt t="214703" x="8164513" y="6027738"/>
          <p14:tracePt t="214726" x="8154988" y="6027738"/>
          <p14:tracePt t="214732" x="8147050" y="6027738"/>
          <p14:tracePt t="214738" x="8108950" y="6045200"/>
          <p14:tracePt t="214746" x="8072438" y="6064250"/>
          <p14:tracePt t="214753" x="8045450" y="6081713"/>
          <p14:tracePt t="214760" x="8035925" y="6091238"/>
          <p14:tracePt t="214767" x="8027988" y="6091238"/>
          <p14:tracePt t="214773" x="8018463" y="6091238"/>
          <p14:tracePt t="214787" x="8008938" y="6091238"/>
          <p14:tracePt t="214809" x="7999413" y="6091238"/>
          <p14:tracePt t="214823" x="7991475" y="6091238"/>
          <p14:tracePt t="214866" x="7991475" y="6100763"/>
          <p14:tracePt t="214879" x="8018463" y="6108700"/>
          <p14:tracePt t="214885" x="8072438" y="6127750"/>
          <p14:tracePt t="214892" x="8164513" y="6137275"/>
          <p14:tracePt t="214899" x="8283575" y="6164263"/>
          <p14:tracePt t="214907" x="8456613" y="6173788"/>
          <p14:tracePt t="214915" x="8675688" y="6173788"/>
          <p14:tracePt t="214920" x="8885238" y="6173788"/>
          <p14:tracePt t="214928" x="9050338" y="6173788"/>
          <p14:tracePt t="214937" x="9169400" y="6164263"/>
          <p14:tracePt t="214941" x="9269413" y="6164263"/>
          <p14:tracePt t="214949" x="9315450" y="6164263"/>
          <p14:tracePt t="214956" x="9361488" y="6164263"/>
          <p14:tracePt t="214963" x="9388475" y="6164263"/>
          <p14:tracePt t="214970" x="9415463" y="6164263"/>
          <p14:tracePt t="214977" x="9434513" y="6164263"/>
          <p14:tracePt t="214984" x="9451975" y="6164263"/>
          <p14:tracePt t="214990" x="9461500" y="6164263"/>
          <p14:tracePt t="215369" x="9471025" y="6164263"/>
          <p14:tracePt t="215375" x="9471025" y="6154738"/>
          <p14:tracePt t="215389" x="9478963" y="6154738"/>
          <p14:tracePt t="215425" x="9488488" y="6154738"/>
          <p14:tracePt t="216796" x="9415463" y="6137275"/>
          <p14:tracePt t="216803" x="9288463" y="6091238"/>
          <p14:tracePt t="216809" x="9096375" y="6045200"/>
          <p14:tracePt t="216816" x="8877300" y="5972175"/>
          <p14:tracePt t="216823" x="8621713" y="5918200"/>
          <p14:tracePt t="216830" x="8383588" y="5853113"/>
          <p14:tracePt t="216837" x="8118475" y="5789613"/>
          <p14:tracePt t="216844" x="7853363" y="5743575"/>
          <p14:tracePt t="216852" x="7626350" y="5697538"/>
          <p14:tracePt t="216858" x="7361238" y="5643563"/>
          <p14:tracePt t="216865" x="7113588" y="5616575"/>
          <p14:tracePt t="216872" x="6886575" y="5588000"/>
          <p14:tracePt t="216879" x="6667500" y="5570538"/>
          <p14:tracePt t="216886" x="6475413" y="5543550"/>
          <p14:tracePt t="216894" x="6310313" y="5534025"/>
          <p14:tracePt t="216902" x="6183313" y="5534025"/>
          <p14:tracePt t="216908" x="6073775" y="5507038"/>
          <p14:tracePt t="216915" x="6018213" y="5507038"/>
          <p14:tracePt t="216922" x="5954713" y="5497513"/>
          <p14:tracePt t="216935" x="5945188" y="5497513"/>
          <p14:tracePt t="217441" x="6027738" y="5497513"/>
          <p14:tracePt t="217447" x="6137275" y="5497513"/>
          <p14:tracePt t="217453" x="6273800" y="5497513"/>
          <p14:tracePt t="217461" x="6373813" y="5497513"/>
          <p14:tracePt t="217468" x="6475413" y="5514975"/>
          <p14:tracePt t="217474" x="6565900" y="5534025"/>
          <p14:tracePt t="217485" x="6657975" y="5551488"/>
          <p14:tracePt t="217489" x="6721475" y="5570538"/>
          <p14:tracePt t="217496" x="6813550" y="5588000"/>
          <p14:tracePt t="217502" x="6886575" y="5597525"/>
          <p14:tracePt t="217511" x="6967538" y="5624513"/>
          <p14:tracePt t="217518" x="7059613" y="5643563"/>
          <p14:tracePt t="217525" x="7113588" y="5661025"/>
          <p14:tracePt t="217531" x="7169150" y="5680075"/>
          <p14:tracePt t="217538" x="7196138" y="5680075"/>
          <p14:tracePt t="217545" x="7223125" y="5689600"/>
          <p14:tracePt t="217553" x="7242175" y="5689600"/>
          <p14:tracePt t="217637" x="7242175" y="5697538"/>
          <p14:tracePt t="217643" x="7242175" y="5716588"/>
          <p14:tracePt t="217650" x="7215188" y="5716588"/>
          <p14:tracePt t="217656" x="7196138" y="5734050"/>
          <p14:tracePt t="217664" x="7178675" y="5743575"/>
          <p14:tracePt t="217670" x="7150100" y="5762625"/>
          <p14:tracePt t="217679" x="7142163" y="5762625"/>
          <p14:tracePt t="217693" x="7123113" y="5770563"/>
          <p14:tracePt t="217700" x="7113588" y="5780088"/>
          <p14:tracePt t="217706" x="7096125" y="5789613"/>
          <p14:tracePt t="217713" x="7077075" y="5799138"/>
          <p14:tracePt t="217734" x="7069138" y="5799138"/>
          <p14:tracePt t="217740" x="7059613" y="5799138"/>
          <p14:tracePt t="217754" x="7059613" y="5807075"/>
          <p14:tracePt t="217762" x="7050088" y="5816600"/>
          <p14:tracePt t="217770" x="7040563" y="5835650"/>
          <p14:tracePt t="217777" x="7023100" y="5872163"/>
          <p14:tracePt t="217785" x="7004050" y="5908675"/>
          <p14:tracePt t="217790" x="6986588" y="5945188"/>
          <p14:tracePt t="217797" x="6977063" y="5981700"/>
          <p14:tracePt t="217803" x="6967538" y="6008688"/>
          <p14:tracePt t="217810" x="6967538" y="6035675"/>
          <p14:tracePt t="217819" x="6967538" y="6064250"/>
          <p14:tracePt t="217825" x="6967538" y="6091238"/>
          <p14:tracePt t="217832" x="6967538" y="6108700"/>
          <p14:tracePt t="217838" x="6967538" y="6118225"/>
          <p14:tracePt t="217845" x="6967538" y="6127750"/>
          <p14:tracePt t="217867" x="6967538" y="6137275"/>
          <p14:tracePt t="217882" x="6967538" y="6145213"/>
          <p14:tracePt t="217895" x="6967538" y="6154738"/>
          <p14:tracePt t="217944" x="6967538" y="6164263"/>
          <p14:tracePt t="217965" x="6967538" y="6173788"/>
          <p14:tracePt t="217986" x="6959600" y="6181725"/>
          <p14:tracePt t="217993" x="6931025" y="6200775"/>
          <p14:tracePt t="218000" x="6904038" y="6210300"/>
          <p14:tracePt t="218008" x="6867525" y="6227763"/>
          <p14:tracePt t="218014" x="6813550" y="6237288"/>
          <p14:tracePt t="218020" x="6757988" y="6246813"/>
          <p14:tracePt t="218028" x="6667500" y="6254750"/>
          <p14:tracePt t="218035" x="6565900" y="6264275"/>
          <p14:tracePt t="218042" x="6446838" y="6264275"/>
          <p14:tracePt t="218049" x="6300788" y="6264275"/>
          <p14:tracePt t="218056" x="6137275" y="6264275"/>
          <p14:tracePt t="218063" x="5991225" y="6254750"/>
          <p14:tracePt t="218069" x="5872163" y="6227763"/>
          <p14:tracePt t="218078" x="5781675" y="6210300"/>
          <p14:tracePt t="218085" x="5726113" y="6181725"/>
          <p14:tracePt t="218091" x="5699125" y="6164263"/>
          <p14:tracePt t="218098" x="5670550" y="6154738"/>
          <p14:tracePt t="218106" x="5662613" y="6137275"/>
          <p14:tracePt t="218112" x="5653088" y="6118225"/>
          <p14:tracePt t="218118" x="5653088" y="6100763"/>
          <p14:tracePt t="218126" x="5653088" y="6064250"/>
          <p14:tracePt t="218135" x="5670550" y="6018213"/>
          <p14:tracePt t="218140" x="5716588" y="5918200"/>
          <p14:tracePt t="218147" x="5772150" y="5816600"/>
          <p14:tracePt t="218153" x="5835650" y="5716588"/>
          <p14:tracePt t="218160" x="5872163" y="5670550"/>
          <p14:tracePt t="218169" x="5881688" y="5643563"/>
          <p14:tracePt t="218176" x="5891213" y="5634038"/>
          <p14:tracePt t="218189" x="5891213" y="5624513"/>
          <p14:tracePt t="218203" x="5891213" y="5616575"/>
          <p14:tracePt t="218266" x="5891213" y="5607050"/>
          <p14:tracePt t="218308" x="5891213" y="5597525"/>
          <p14:tracePt t="218350" x="5891213" y="5588000"/>
          <p14:tracePt t="218364" x="5908675" y="5561013"/>
          <p14:tracePt t="218371" x="5954713" y="5534025"/>
          <p14:tracePt t="218378" x="5991225" y="5507038"/>
          <p14:tracePt t="218385" x="6018213" y="5478463"/>
          <p14:tracePt t="218392" x="6018213" y="5470525"/>
          <p14:tracePt t="218399" x="6027738" y="5461000"/>
          <p14:tracePt t="218406" x="6037263" y="5451475"/>
          <p14:tracePt t="218434" x="6037263" y="5441950"/>
          <p14:tracePt t="218448" x="6037263" y="5434013"/>
          <p14:tracePt t="218484" x="6037263" y="5424488"/>
          <p14:tracePt t="218498" x="6054725" y="5414963"/>
          <p14:tracePt t="218503" x="6110288" y="5397500"/>
          <p14:tracePt t="218511" x="6200775" y="5351463"/>
          <p14:tracePt t="218518" x="6329363" y="5287963"/>
          <p14:tracePt t="218525" x="6465888" y="5232400"/>
          <p14:tracePt t="218531" x="6557963" y="5178425"/>
          <p14:tracePt t="218539" x="6602413" y="5149850"/>
          <p14:tracePt t="218546" x="6638925" y="5132388"/>
          <p14:tracePt t="218552" x="6648450" y="5122863"/>
          <p14:tracePt t="218560" x="6667500" y="5122863"/>
          <p14:tracePt t="218575" x="6667500" y="5113338"/>
          <p14:tracePt t="218629" x="6675438" y="5113338"/>
          <p14:tracePt t="218637" x="6684963" y="5122863"/>
          <p14:tracePt t="218644" x="6694488" y="5132388"/>
          <p14:tracePt t="218651" x="6704013" y="5159375"/>
          <p14:tracePt t="218658" x="6721475" y="5186363"/>
          <p14:tracePt t="218665" x="6731000" y="5205413"/>
          <p14:tracePt t="218673" x="6731000" y="5222875"/>
          <p14:tracePt t="218679" x="6740525" y="5241925"/>
          <p14:tracePt t="218685" x="6748463" y="5259388"/>
          <p14:tracePt t="218693" x="6748463" y="5278438"/>
          <p14:tracePt t="218701" x="6757988" y="5295900"/>
          <p14:tracePt t="218707" x="6767513" y="5314950"/>
          <p14:tracePt t="218714" x="6777038" y="5324475"/>
          <p14:tracePt t="218720" x="6784975" y="5332413"/>
          <p14:tracePt t="218728" x="6784975" y="5360988"/>
          <p14:tracePt t="218737" x="6804025" y="5368925"/>
          <p14:tracePt t="218742" x="6804025" y="5397500"/>
          <p14:tracePt t="218749" x="6813550" y="5424488"/>
          <p14:tracePt t="218755" x="6813550" y="5441950"/>
          <p14:tracePt t="218762" x="6813550" y="5470525"/>
          <p14:tracePt t="218769" x="6813550" y="5487988"/>
          <p14:tracePt t="218778" x="6813550" y="5514975"/>
          <p14:tracePt t="218785" x="6804025" y="5543550"/>
          <p14:tracePt t="218798" x="6804025" y="5551488"/>
          <p14:tracePt t="218812" x="6794500" y="5561013"/>
          <p14:tracePt t="218826" x="6784975" y="5561013"/>
          <p14:tracePt t="218839" x="6784975" y="5570538"/>
          <p14:tracePt t="218861" x="6784975" y="5580063"/>
          <p14:tracePt t="218890" x="6777038" y="5588000"/>
          <p14:tracePt t="218902" x="6767513" y="5588000"/>
          <p14:tracePt t="218909" x="6757988" y="5597525"/>
          <p14:tracePt t="218923" x="6748463" y="5607050"/>
          <p14:tracePt t="218930" x="6740525" y="5624513"/>
          <p14:tracePt t="218937" x="6731000" y="5643563"/>
          <p14:tracePt t="218951" x="6684963" y="5707063"/>
          <p14:tracePt t="218958" x="6667500" y="5743575"/>
          <p14:tracePt t="218967" x="6630988" y="5807075"/>
          <p14:tracePt t="218972" x="6611938" y="5853113"/>
          <p14:tracePt t="218980" x="6584950" y="5926138"/>
          <p14:tracePt t="218986" x="6557963" y="5972175"/>
          <p14:tracePt t="218994" x="6538913" y="6018213"/>
          <p14:tracePt t="219002" x="6529388" y="6054725"/>
          <p14:tracePt t="219008" x="6521450" y="6081713"/>
          <p14:tracePt t="219015" x="6521450" y="6100763"/>
          <p14:tracePt t="219023" x="6511925" y="6108700"/>
          <p14:tracePt t="219029" x="6511925" y="6118225"/>
          <p14:tracePt t="219239" x="6521450" y="6118225"/>
          <p14:tracePt t="219245" x="6557963" y="6127750"/>
          <p14:tracePt t="219251" x="6630988" y="6127750"/>
          <p14:tracePt t="219259" x="6731000" y="6127750"/>
          <p14:tracePt t="219268" x="6850063" y="6127750"/>
          <p14:tracePt t="219274" x="6996113" y="6127750"/>
          <p14:tracePt t="219281" x="7123113" y="6127750"/>
          <p14:tracePt t="219287" x="7223125" y="6127750"/>
          <p14:tracePt t="219295" x="7296150" y="6127750"/>
          <p14:tracePt t="219302" x="7378700" y="6127750"/>
          <p14:tracePt t="219309" x="7424738" y="6137275"/>
          <p14:tracePt t="219316" x="7497763" y="6137275"/>
          <p14:tracePt t="219323" x="7553325" y="6137275"/>
          <p14:tracePt t="219329" x="7626350" y="6137275"/>
          <p14:tracePt t="219336" x="7699375" y="6137275"/>
          <p14:tracePt t="219344" x="7762875" y="6137275"/>
          <p14:tracePt t="219351" x="7799388" y="6137275"/>
          <p14:tracePt t="219357" x="7826375" y="6137275"/>
          <p14:tracePt t="219366" x="7862888" y="6137275"/>
          <p14:tracePt t="219371" x="7889875" y="6137275"/>
          <p14:tracePt t="219379" x="7899400" y="6137275"/>
          <p14:tracePt t="219385" x="7918450" y="6137275"/>
          <p14:tracePt t="219406" x="7926388" y="6137275"/>
          <p14:tracePt t="219491" x="7935913" y="6118225"/>
          <p14:tracePt t="219498" x="7954963" y="6064250"/>
          <p14:tracePt t="219504" x="7991475" y="5889625"/>
          <p14:tracePt t="219511" x="8091488" y="5507038"/>
          <p14:tracePt t="219518" x="8183563" y="5159375"/>
          <p14:tracePt t="219526" x="8228013" y="5022850"/>
          <p14:tracePt t="219534" x="8228013" y="4949825"/>
          <p14:tracePt t="219539" x="8228013" y="4930775"/>
          <p14:tracePt t="219552" x="8228013" y="4922838"/>
          <p14:tracePt t="219560" x="8228013" y="4913313"/>
          <p14:tracePt t="219568" x="8220075" y="4913313"/>
          <p14:tracePt t="219575" x="8210550" y="4903788"/>
          <p14:tracePt t="219582" x="8191500" y="4894263"/>
          <p14:tracePt t="219588" x="8174038" y="4884738"/>
          <p14:tracePt t="219596" x="8174038" y="4876800"/>
          <p14:tracePt t="219602" x="8154988" y="4876800"/>
          <p14:tracePt t="219609" x="8147050" y="4867275"/>
          <p14:tracePt t="219618" x="8128000" y="4857750"/>
          <p14:tracePt t="219623" x="8108950" y="4848225"/>
          <p14:tracePt t="219631" x="8101013" y="4840288"/>
          <p14:tracePt t="219637" x="8072438" y="4830763"/>
          <p14:tracePt t="219645" x="8045450" y="4811713"/>
          <p14:tracePt t="219651" x="8018463" y="4811713"/>
          <p14:tracePt t="219659" x="7991475" y="4803775"/>
          <p14:tracePt t="219668" x="7954963" y="4794250"/>
          <p14:tracePt t="219673" x="7945438" y="4794250"/>
          <p14:tracePt t="219680" x="7926388" y="4794250"/>
          <p14:tracePt t="219694" x="7918450" y="4794250"/>
          <p14:tracePt t="219702" x="7908925" y="4794250"/>
          <p14:tracePt t="219721" x="7899400" y="4794250"/>
          <p14:tracePt t="219736" x="7889875" y="4794250"/>
          <p14:tracePt t="219751" x="7872413" y="4803775"/>
          <p14:tracePt t="219758" x="7835900" y="4840288"/>
          <p14:tracePt t="219764" x="7780338" y="4894263"/>
          <p14:tracePt t="219771" x="7726363" y="4967288"/>
          <p14:tracePt t="219778" x="7662863" y="5049838"/>
          <p14:tracePt t="219785" x="7616825" y="5132388"/>
          <p14:tracePt t="219792" x="7570788" y="5214938"/>
          <p14:tracePt t="219800" x="7543800" y="5305425"/>
          <p14:tracePt t="219806" x="7507288" y="5378450"/>
          <p14:tracePt t="219813" x="7470775" y="5461000"/>
          <p14:tracePt t="219819" x="7424738" y="5524500"/>
          <p14:tracePt t="219826" x="7370763" y="5588000"/>
          <p14:tracePt t="219835" x="7342188" y="5643563"/>
          <p14:tracePt t="219840" x="7315200" y="5697538"/>
          <p14:tracePt t="219847" x="7288213" y="5743575"/>
          <p14:tracePt t="219856" x="7278688" y="5770563"/>
          <p14:tracePt t="219862" x="7269163" y="5789613"/>
          <p14:tracePt t="219869" x="7269163" y="5807075"/>
          <p14:tracePt t="219876" x="7269163" y="5816600"/>
          <p14:tracePt t="219884" x="7269163" y="5835650"/>
          <p14:tracePt t="219890" x="7269163" y="5853113"/>
          <p14:tracePt t="219896" x="7288213" y="5872163"/>
          <p14:tracePt t="219903" x="7315200" y="5881688"/>
          <p14:tracePt t="219910" x="7351713" y="5899150"/>
          <p14:tracePt t="219918" x="7397750" y="5918200"/>
          <p14:tracePt t="219925" x="7461250" y="5945188"/>
          <p14:tracePt t="219931" x="7524750" y="5962650"/>
          <p14:tracePt t="219938" x="7597775" y="5972175"/>
          <p14:tracePt t="219946" x="7662863" y="5981700"/>
          <p14:tracePt t="219952" x="7726363" y="6008688"/>
          <p14:tracePt t="219960" x="7772400" y="6018213"/>
          <p14:tracePt t="219968" x="7799388" y="6027738"/>
          <p14:tracePt t="219974" x="7826375" y="6045200"/>
          <p14:tracePt t="219981" x="7862888" y="6064250"/>
          <p14:tracePt t="219987" x="7899400" y="6081713"/>
          <p14:tracePt t="219995" x="7954963" y="6108700"/>
          <p14:tracePt t="220002" x="7991475" y="6118225"/>
          <p14:tracePt t="220008" x="8035925" y="6145213"/>
          <p14:tracePt t="220018" x="8072438" y="6173788"/>
          <p14:tracePt t="220022" x="8128000" y="6191250"/>
          <p14:tracePt t="220029" x="8174038" y="6210300"/>
          <p14:tracePt t="220036" x="8228013" y="6227763"/>
          <p14:tracePt t="220043" x="8274050" y="6246813"/>
          <p14:tracePt t="220051" x="8329613" y="6273800"/>
          <p14:tracePt t="220058" x="8374063" y="6283325"/>
          <p14:tracePt t="220065" x="8420100" y="6291263"/>
          <p14:tracePt t="220071" x="8466138" y="6300788"/>
          <p14:tracePt t="220079" x="8512175" y="6300788"/>
          <p14:tracePt t="220085" x="8548688" y="6300788"/>
          <p14:tracePt t="220093" x="8585200" y="6300788"/>
          <p14:tracePt t="220101" x="8629650" y="6300788"/>
          <p14:tracePt t="220107" x="8685213" y="6300788"/>
          <p14:tracePt t="220114" x="8739188" y="6291263"/>
          <p14:tracePt t="220120" x="8794750" y="6264275"/>
          <p14:tracePt t="220128" x="8858250" y="6254750"/>
          <p14:tracePt t="220135" x="8904288" y="6246813"/>
          <p14:tracePt t="220141" x="8931275" y="6237288"/>
          <p14:tracePt t="220148" x="8967788" y="6227763"/>
          <p14:tracePt t="220156" x="9004300" y="6218238"/>
          <p14:tracePt t="220163" x="9040813" y="6218238"/>
          <p14:tracePt t="220169" x="9069388" y="6210300"/>
          <p14:tracePt t="220177" x="9105900" y="6200775"/>
          <p14:tracePt t="220184" x="9142413" y="6181725"/>
          <p14:tracePt t="220191" x="9178925" y="6164263"/>
          <p14:tracePt t="220198" x="9215438" y="6137275"/>
          <p14:tracePt t="220205" x="9251950" y="6108700"/>
          <p14:tracePt t="220211" x="9269413" y="6091238"/>
          <p14:tracePt t="220218" x="9288463" y="6072188"/>
          <p14:tracePt t="220226" x="9288463" y="6054725"/>
          <p14:tracePt t="220232" x="9296400" y="6054725"/>
          <p14:tracePt t="220239" x="9296400" y="6045200"/>
          <p14:tracePt t="220246" x="9305925" y="6035675"/>
          <p14:tracePt t="220253" x="9315450" y="6027738"/>
          <p14:tracePt t="220260" x="9315450" y="5991225"/>
          <p14:tracePt t="220268" x="9332913" y="5954713"/>
          <p14:tracePt t="220275" x="9369425" y="5908675"/>
          <p14:tracePt t="220281" x="9398000" y="5843588"/>
          <p14:tracePt t="220289" x="9424988" y="5799138"/>
          <p14:tracePt t="220296" x="9442450" y="5762625"/>
          <p14:tracePt t="220302" x="9461500" y="5743575"/>
          <p14:tracePt t="220310" x="9461500" y="5726113"/>
          <p14:tracePt t="220317" x="9471025" y="5726113"/>
          <p14:tracePt t="220336" x="9471025" y="5716588"/>
          <p14:tracePt t="220352" x="9471025" y="5707063"/>
          <p14:tracePt t="220368" x="9471025" y="5697538"/>
          <p14:tracePt t="220421" x="9478963" y="5697538"/>
          <p14:tracePt t="220428" x="9478963" y="5707063"/>
          <p14:tracePt t="220435" x="9507538" y="5726113"/>
          <p14:tracePt t="220442" x="9534525" y="5743575"/>
          <p14:tracePt t="220451" x="9571038" y="5770563"/>
          <p14:tracePt t="220457" x="9607550" y="5807075"/>
          <p14:tracePt t="220464" x="9671050" y="5853113"/>
          <p14:tracePt t="220470" x="9753600" y="5908675"/>
          <p14:tracePt t="220478" x="9817100" y="5962650"/>
          <p14:tracePt t="220485" x="9890125" y="6008688"/>
          <p14:tracePt t="220491" x="9909175" y="6035675"/>
          <p14:tracePt t="220498" x="9936163" y="6054725"/>
          <p14:tracePt t="220507" x="9945688" y="6064250"/>
          <p14:tracePt t="220512" x="9955213" y="6072188"/>
          <p14:tracePt t="220519" x="9955213" y="6081713"/>
          <p14:tracePt t="220568" x="9963150" y="6081713"/>
          <p14:tracePt t="220576" x="9963150" y="6091238"/>
          <p14:tracePt t="220583" x="9972675" y="6091238"/>
          <p14:tracePt t="220597" x="9982200" y="6091238"/>
          <p14:tracePt t="220603" x="9991725" y="6091238"/>
          <p14:tracePt t="220610" x="9991725" y="6100763"/>
          <p14:tracePt t="220618" x="9999663" y="6100763"/>
          <p14:tracePt t="220625" x="10009188" y="6100763"/>
          <p14:tracePt t="220638" x="10018713" y="6100763"/>
          <p14:tracePt t="220645" x="10028238" y="6100763"/>
          <p14:tracePt t="220652" x="10036175" y="6100763"/>
          <p14:tracePt t="220688" x="10045700" y="6100763"/>
          <p14:tracePt t="220701" x="10055225" y="6100763"/>
          <p14:tracePt t="220800" x="10045700" y="6100763"/>
          <p14:tracePt t="220806" x="10028238" y="6100763"/>
          <p14:tracePt t="220813" x="9991725" y="6100763"/>
          <p14:tracePt t="220820" x="9945688" y="6108700"/>
          <p14:tracePt t="220827" x="9863138" y="6118225"/>
          <p14:tracePt t="220835" x="9780588" y="6145213"/>
          <p14:tracePt t="220840" x="9690100" y="6164263"/>
          <p14:tracePt t="220850" x="9625013" y="6173788"/>
          <p14:tracePt t="220856" x="9571038" y="6200775"/>
          <p14:tracePt t="220863" x="9498013" y="6227763"/>
          <p14:tracePt t="220869" x="9471025" y="6237288"/>
          <p14:tracePt t="220877" x="9434513" y="6254750"/>
          <p14:tracePt t="220884" x="9398000" y="6273800"/>
          <p14:tracePt t="220891" x="9369425" y="6291263"/>
          <p14:tracePt t="220897" x="9332913" y="6300788"/>
          <p14:tracePt t="220904" x="9305925" y="6319838"/>
          <p14:tracePt t="220911" x="9269413" y="6337300"/>
          <p14:tracePt t="220918" x="9232900" y="6356350"/>
          <p14:tracePt t="220925" x="9205913" y="6364288"/>
          <p14:tracePt t="220934" x="9178925" y="6373813"/>
          <p14:tracePt t="220939" x="9169400" y="6373813"/>
          <p14:tracePt t="220952" x="9150350" y="6373813"/>
          <p14:tracePt t="221487" x="9196388" y="6373813"/>
          <p14:tracePt t="221493" x="9278938" y="6364288"/>
          <p14:tracePt t="221500" x="9332913" y="6356350"/>
          <p14:tracePt t="221507" x="9398000" y="6346825"/>
          <p14:tracePt t="221514" x="9471025" y="6337300"/>
          <p14:tracePt t="221520" x="9534525" y="6327775"/>
          <p14:tracePt t="221528" x="9598025" y="6319838"/>
          <p14:tracePt t="221535" x="9653588" y="6319838"/>
          <p14:tracePt t="221543" x="9698038" y="6319838"/>
          <p14:tracePt t="221550" x="9763125" y="6310313"/>
          <p14:tracePt t="221556" x="9817100" y="6310313"/>
          <p14:tracePt t="221564" x="9863138" y="6310313"/>
          <p14:tracePt t="221570" x="9926638" y="6300788"/>
          <p14:tracePt t="221578" x="9963150" y="6300788"/>
          <p14:tracePt t="221584" x="9982200" y="6300788"/>
          <p14:tracePt t="221591" x="10009188" y="6300788"/>
          <p14:tracePt t="221598" x="10018713" y="6300788"/>
          <p14:tracePt t="221605" x="10036175" y="6300788"/>
          <p14:tracePt t="221816" x="10009188" y="6300788"/>
          <p14:tracePt t="221822" x="9991725" y="6300788"/>
          <p14:tracePt t="221829" x="9955213" y="6300788"/>
          <p14:tracePt t="221836" x="9936163" y="6300788"/>
          <p14:tracePt t="221844" x="9918700" y="6300788"/>
          <p14:tracePt t="221850" x="9899650" y="6300788"/>
          <p14:tracePt t="221864" x="9899650" y="6291263"/>
          <p14:tracePt t="221878" x="9890125" y="6291263"/>
          <p14:tracePt t="221892" x="9882188" y="6291263"/>
          <p14:tracePt t="221906" x="9882188" y="6283325"/>
          <p14:tracePt t="221927" x="9872663" y="6283325"/>
          <p14:tracePt t="221950" x="9863138" y="6273800"/>
          <p14:tracePt t="221955" x="9863138" y="6264275"/>
          <p14:tracePt t="221969" x="9863138" y="6254750"/>
          <p14:tracePt t="222005" x="9863138" y="6246813"/>
          <p14:tracePt t="222017" x="9863138" y="6237288"/>
          <p14:tracePt t="222047" x="9863138" y="6218238"/>
          <p14:tracePt t="222053" x="9872663" y="6191250"/>
          <p14:tracePt t="222060" x="9882188" y="6154738"/>
          <p14:tracePt t="222067" x="9882188" y="6118225"/>
          <p14:tracePt t="222074" x="9882188" y="6100763"/>
          <p14:tracePt t="222080" x="9882188" y="6081713"/>
          <p14:tracePt t="222088" x="9882188" y="6072188"/>
          <p14:tracePt t="222095" x="9882188" y="6054725"/>
          <p14:tracePt t="222101" x="9872663" y="6045200"/>
          <p14:tracePt t="222109" x="9863138" y="6035675"/>
          <p14:tracePt t="222116" x="9853613" y="6027738"/>
          <p14:tracePt t="222123" x="9836150" y="6018213"/>
          <p14:tracePt t="222129" x="9817100" y="6008688"/>
          <p14:tracePt t="222137" x="9809163" y="5999163"/>
          <p14:tracePt t="222145" x="9790113" y="5999163"/>
          <p14:tracePt t="222151" x="9780588" y="5999163"/>
          <p14:tracePt t="222158" x="9763125" y="5991225"/>
          <p14:tracePt t="222173" x="9753600" y="5981700"/>
          <p14:tracePt t="222185" x="9744075" y="5981700"/>
          <p14:tracePt t="222201" x="9734550" y="5981700"/>
          <p14:tracePt t="222235" x="9726613" y="5981700"/>
          <p14:tracePt t="222250" x="9717088" y="5981700"/>
          <p14:tracePt t="222311" x="9707563" y="5991225"/>
          <p14:tracePt t="222319" x="9690100" y="5999163"/>
          <p14:tracePt t="222325" x="9661525" y="6008688"/>
          <p14:tracePt t="222334" x="9644063" y="6018213"/>
          <p14:tracePt t="222340" x="9625013" y="6035675"/>
          <p14:tracePt t="222348" x="9617075" y="6045200"/>
          <p14:tracePt t="222354" x="9598025" y="6045200"/>
          <p14:tracePt t="222361" x="9580563" y="6045200"/>
          <p14:tracePt t="222368" x="9571038" y="6054725"/>
          <p14:tracePt t="222376" x="9561513" y="6054725"/>
          <p14:tracePt t="222383" x="9551988" y="6064250"/>
          <p14:tracePt t="222389" x="9525000" y="6072188"/>
          <p14:tracePt t="222396" x="9507538" y="6081713"/>
          <p14:tracePt t="222402" x="9488488" y="6091238"/>
          <p14:tracePt t="222410" x="9461500" y="6091238"/>
          <p14:tracePt t="222418" x="9424988" y="6100763"/>
          <p14:tracePt t="222424" x="9405938" y="6108700"/>
          <p14:tracePt t="222434" x="9369425" y="6118225"/>
          <p14:tracePt t="222438" x="9332913" y="6118225"/>
          <p14:tracePt t="222446" x="9296400" y="6118225"/>
          <p14:tracePt t="222452" x="9215438" y="6118225"/>
          <p14:tracePt t="222460" x="9113838" y="6091238"/>
          <p14:tracePt t="222467" x="9004300" y="6064250"/>
          <p14:tracePt t="222473" x="8877300" y="6008688"/>
          <p14:tracePt t="222480" x="8739188" y="5962650"/>
          <p14:tracePt t="222486" x="8602663" y="5899150"/>
          <p14:tracePt t="222494" x="8466138" y="5835650"/>
          <p14:tracePt t="222500" x="8347075" y="5789613"/>
          <p14:tracePt t="222508" x="8237538" y="5753100"/>
          <p14:tracePt t="222515" x="8118475" y="5707063"/>
          <p14:tracePt t="222521" x="7999413" y="5670550"/>
          <p14:tracePt t="222530" x="7881938" y="5643563"/>
          <p14:tracePt t="222536" x="7762875" y="5634038"/>
          <p14:tracePt t="222544" x="7616825" y="5607050"/>
          <p14:tracePt t="222551" x="7470775" y="5588000"/>
          <p14:tracePt t="222558" x="7334250" y="5561013"/>
          <p14:tracePt t="222565" x="7205663" y="5551488"/>
          <p14:tracePt t="222571" x="7086600" y="5551488"/>
          <p14:tracePt t="222578" x="6986588" y="5534025"/>
          <p14:tracePt t="222584" x="6867525" y="5534025"/>
          <p14:tracePt t="222593" x="6767513" y="5534025"/>
          <p14:tracePt t="222600" x="6667500" y="5534025"/>
          <p14:tracePt t="222606" x="6584950" y="5543550"/>
          <p14:tracePt t="222613" x="6538913" y="5551488"/>
          <p14:tracePt t="222619" x="6492875" y="5551488"/>
          <p14:tracePt t="222628" x="6475413" y="5551488"/>
          <p14:tracePt t="222634" x="6446838" y="5551488"/>
          <p14:tracePt t="222641" x="6438900" y="5551488"/>
          <p14:tracePt t="222649" x="6410325" y="5561013"/>
          <p14:tracePt t="222655" x="6383338" y="5561013"/>
          <p14:tracePt t="222662" x="6373813" y="5561013"/>
          <p14:tracePt t="222668" x="6346825" y="5561013"/>
          <p14:tracePt t="222676" x="6329363" y="5561013"/>
          <p14:tracePt t="222684" x="6319838" y="5561013"/>
          <p14:tracePt t="222997" x="6319838" y="5588000"/>
          <p14:tracePt t="223004" x="6319838" y="5634038"/>
          <p14:tracePt t="223011" x="6319838" y="5661025"/>
          <p14:tracePt t="223017" x="6319838" y="5697538"/>
          <p14:tracePt t="223026" x="6319838" y="5716588"/>
          <p14:tracePt t="223033" x="6319838" y="5743575"/>
          <p14:tracePt t="223039" x="6319838" y="5753100"/>
          <p14:tracePt t="223046" x="6319838" y="5762625"/>
          <p14:tracePt t="223052" x="6319838" y="5770563"/>
          <p14:tracePt t="223074" x="6319838" y="5780088"/>
          <p14:tracePt t="223102" x="6319838" y="5789613"/>
          <p14:tracePt t="223123" x="6319838" y="5799138"/>
          <p14:tracePt t="223229" x="6319838" y="5807075"/>
          <p14:tracePt t="223235" x="6310313" y="5835650"/>
          <p14:tracePt t="223242" x="6310313" y="5862638"/>
          <p14:tracePt t="223250" x="6300788" y="5881688"/>
          <p14:tracePt t="223256" x="6300788" y="5899150"/>
          <p14:tracePt t="223263" x="6300788" y="5908675"/>
          <p14:tracePt t="223284" x="6300788" y="5918200"/>
          <p14:tracePt t="223291" x="6300788" y="5926138"/>
          <p14:tracePt t="223305" x="6300788" y="5935663"/>
          <p14:tracePt t="223319" x="6300788" y="5945188"/>
          <p14:tracePt t="223334" x="6300788" y="5954713"/>
          <p14:tracePt t="223340" x="6300788" y="5962650"/>
          <p14:tracePt t="223361" x="6300788" y="5972175"/>
          <p14:tracePt t="223368" x="6300788" y="5981700"/>
          <p14:tracePt t="223383" x="6300788" y="5991225"/>
          <p14:tracePt t="223396" x="6300788" y="6008688"/>
          <p14:tracePt t="223402" x="6300788" y="6018213"/>
          <p14:tracePt t="223410" x="6292850" y="6035675"/>
          <p14:tracePt t="223417" x="6292850" y="6054725"/>
          <p14:tracePt t="223425" x="6292850" y="6072188"/>
          <p14:tracePt t="223431" x="6292850" y="6081713"/>
          <p14:tracePt t="223438" x="6292850" y="6091238"/>
          <p14:tracePt t="223452" x="6292850" y="6100763"/>
          <p14:tracePt t="223459" x="6292850" y="6108700"/>
          <p14:tracePt t="223473" x="6292850" y="6118225"/>
          <p14:tracePt t="223487" x="6292850" y="6127750"/>
          <p14:tracePt t="223524" x="6292850" y="6137275"/>
          <p14:tracePt t="223564" x="6292850" y="6145213"/>
          <p14:tracePt t="224022" x="6365875" y="6145213"/>
          <p14:tracePt t="224029" x="6502400" y="6145213"/>
          <p14:tracePt t="224035" x="6621463" y="6154738"/>
          <p14:tracePt t="224043" x="6731000" y="6164263"/>
          <p14:tracePt t="224050" x="6840538" y="6173788"/>
          <p14:tracePt t="224057" x="6931025" y="6200775"/>
          <p14:tracePt t="224064" x="7004050" y="6210300"/>
          <p14:tracePt t="224070" x="7077075" y="6218238"/>
          <p14:tracePt t="224078" x="7123113" y="6227763"/>
          <p14:tracePt t="224084" x="7169150" y="6227763"/>
          <p14:tracePt t="224091" x="7205663" y="6237288"/>
          <p14:tracePt t="224100" x="7251700" y="6246813"/>
          <p14:tracePt t="224106" x="7278688" y="6246813"/>
          <p14:tracePt t="224114" x="7315200" y="6254750"/>
          <p14:tracePt t="224120" x="7334250" y="6254750"/>
          <p14:tracePt t="224128" x="7361238" y="6254750"/>
          <p14:tracePt t="224134" x="7388225" y="6264275"/>
          <p14:tracePt t="224141" x="7424738" y="6264275"/>
          <p14:tracePt t="224150" x="7451725" y="6273800"/>
          <p14:tracePt t="224155" x="7470775" y="6273800"/>
          <p14:tracePt t="224162" x="7497763" y="6283325"/>
          <p14:tracePt t="224168" x="7516813" y="6283325"/>
          <p14:tracePt t="224175" x="7543800" y="6283325"/>
          <p14:tracePt t="224183" x="7570788" y="6291263"/>
          <p14:tracePt t="224189" x="7589838" y="6291263"/>
          <p14:tracePt t="224197" x="7616825" y="6300788"/>
          <p14:tracePt t="224203" x="7634288" y="6300788"/>
          <p14:tracePt t="224211" x="7662863" y="6310313"/>
          <p14:tracePt t="224218" x="7707313" y="6319838"/>
          <p14:tracePt t="224225" x="7753350" y="6327775"/>
          <p14:tracePt t="224233" x="7826375" y="6327775"/>
          <p14:tracePt t="224239" x="7889875" y="6337300"/>
          <p14:tracePt t="224246" x="7962900" y="6337300"/>
          <p14:tracePt t="224252" x="8027988" y="6337300"/>
          <p14:tracePt t="224260" x="8081963" y="6337300"/>
          <p14:tracePt t="224267" x="8128000" y="6337300"/>
          <p14:tracePt t="224274" x="8174038" y="6337300"/>
          <p14:tracePt t="224281" x="8210550" y="6337300"/>
          <p14:tracePt t="224287" x="8247063" y="6346825"/>
          <p14:tracePt t="224295" x="8274050" y="6346825"/>
          <p14:tracePt t="224300" x="8310563" y="6356350"/>
          <p14:tracePt t="224309" x="8337550" y="6356350"/>
          <p14:tracePt t="224317" x="8366125" y="6356350"/>
          <p14:tracePt t="224323" x="8383588" y="6356350"/>
          <p14:tracePt t="224330" x="8420100" y="6364288"/>
          <p14:tracePt t="224337" x="8447088" y="6364288"/>
          <p14:tracePt t="224343" x="8466138" y="6364288"/>
          <p14:tracePt t="224350" x="8493125" y="6364288"/>
          <p14:tracePt t="224358" x="8512175" y="6364288"/>
          <p14:tracePt t="224364" x="8539163" y="6364288"/>
          <p14:tracePt t="224372" x="8566150" y="6364288"/>
          <p14:tracePt t="224378" x="8585200" y="6373813"/>
          <p14:tracePt t="224385" x="8612188" y="6373813"/>
          <p14:tracePt t="224392" x="8629650" y="6373813"/>
          <p14:tracePt t="224400" x="8658225" y="6383338"/>
          <p14:tracePt t="224406" x="8666163" y="6383338"/>
          <p14:tracePt t="224415" x="8702675" y="6392863"/>
          <p14:tracePt t="224420" x="8731250" y="6392863"/>
          <p14:tracePt t="224428" x="8748713" y="6400800"/>
          <p14:tracePt t="224434" x="8775700" y="6400800"/>
          <p14:tracePt t="224441" x="8794750" y="6400800"/>
          <p14:tracePt t="224450" x="8821738" y="6400800"/>
          <p14:tracePt t="224456" x="8840788" y="6400800"/>
          <p14:tracePt t="224463" x="8858250" y="6400800"/>
          <p14:tracePt t="224469" x="8877300" y="6400800"/>
          <p14:tracePt t="224477" x="8894763" y="6400800"/>
          <p14:tracePt t="224483" x="8921750" y="6400800"/>
          <p14:tracePt t="224490" x="8940800" y="6392863"/>
          <p14:tracePt t="224500" x="8967788" y="6383338"/>
          <p14:tracePt t="224504" x="8996363" y="6383338"/>
          <p14:tracePt t="224513" x="9013825" y="6373813"/>
          <p14:tracePt t="224518" x="9040813" y="6373813"/>
          <p14:tracePt t="224526" x="9077325" y="6364288"/>
          <p14:tracePt t="224533" x="9096375" y="6356350"/>
          <p14:tracePt t="224540" x="9142413" y="6346825"/>
          <p14:tracePt t="224547" x="9169400" y="6346825"/>
          <p14:tracePt t="224554" x="9196388" y="6337300"/>
          <p14:tracePt t="224560" x="9232900" y="6327775"/>
          <p14:tracePt t="224567" x="9269413" y="6319838"/>
          <p14:tracePt t="224575" x="9305925" y="6310313"/>
          <p14:tracePt t="224581" x="9324975" y="6300788"/>
          <p14:tracePt t="224588" x="9351963" y="6291263"/>
          <p14:tracePt t="224596" x="9388475" y="6283325"/>
          <p14:tracePt t="224602" x="9405938" y="6283325"/>
          <p14:tracePt t="224610" x="9434513" y="6273800"/>
          <p14:tracePt t="224616" x="9451975" y="6264275"/>
          <p14:tracePt t="224624" x="9478963" y="6254750"/>
          <p14:tracePt t="224631" x="9507538" y="6254750"/>
          <p14:tracePt t="224639" x="9525000" y="6246813"/>
          <p14:tracePt t="224644" x="9561513" y="6246813"/>
          <p14:tracePt t="224651" x="9580563" y="6246813"/>
          <p14:tracePt t="224659" x="9607550" y="6237288"/>
          <p14:tracePt t="224667" x="9625013" y="6237288"/>
          <p14:tracePt t="224673" x="9644063" y="6227763"/>
          <p14:tracePt t="224680" x="9653588" y="6227763"/>
          <p14:tracePt t="224686" x="9661525" y="6227763"/>
          <p14:tracePt t="224700" x="9671050" y="6227763"/>
          <p14:tracePt t="224708" x="9680575" y="6227763"/>
          <p14:tracePt t="224743" x="9690100" y="6227763"/>
          <p14:tracePt t="224757" x="9698038" y="6227763"/>
          <p14:tracePt t="224784" x="9707563" y="6227763"/>
          <p14:tracePt t="224791" x="9717088" y="6227763"/>
          <p14:tracePt t="224806" x="9726613" y="6227763"/>
          <p14:tracePt t="224813" x="9734550" y="6227763"/>
          <p14:tracePt t="224833" x="9744075" y="6227763"/>
          <p14:tracePt t="224840" x="9753600" y="6227763"/>
          <p14:tracePt t="224849" x="9763125" y="6227763"/>
          <p14:tracePt t="224861" x="9780588" y="6227763"/>
          <p14:tracePt t="224876" x="9790113" y="6227763"/>
          <p14:tracePt t="224883" x="9799638" y="6227763"/>
          <p14:tracePt t="224889" x="9809163" y="6227763"/>
          <p14:tracePt t="224896" x="9817100" y="6227763"/>
          <p14:tracePt t="224904" x="9826625" y="6227763"/>
          <p14:tracePt t="224910" x="9836150" y="6227763"/>
          <p14:tracePt t="224917" x="9845675" y="6227763"/>
          <p14:tracePt t="224938" x="9853613" y="6227763"/>
          <p14:tracePt t="224952" x="9863138" y="6227763"/>
          <p14:tracePt t="224980" x="9872663" y="6227763"/>
          <p14:tracePt t="225002" x="9882188" y="6227763"/>
          <p14:tracePt t="225281" x="9899650" y="6227763"/>
          <p14:tracePt t="225288" x="9909175" y="6227763"/>
          <p14:tracePt t="225294" x="9909175" y="6218238"/>
          <p14:tracePt t="225315" x="9882188" y="6227763"/>
          <p14:tracePt t="225755" x="9634538" y="6227763"/>
          <p14:tracePt t="225761" x="9178925" y="6254750"/>
          <p14:tracePt t="225768" x="8794750" y="6254750"/>
          <p14:tracePt t="225775" x="8456613" y="6273800"/>
          <p14:tracePt t="225782" x="8183563" y="6264275"/>
          <p14:tracePt t="225789" x="7972425" y="6264275"/>
          <p14:tracePt t="225797" x="7772400" y="6237288"/>
          <p14:tracePt t="225804" x="7616825" y="6237288"/>
          <p14:tracePt t="225810" x="7480300" y="6200775"/>
          <p14:tracePt t="225817" x="7351713" y="6164263"/>
          <p14:tracePt t="225824" x="7215188" y="6127750"/>
          <p14:tracePt t="225832" x="7096125" y="6081713"/>
          <p14:tracePt t="225838" x="6977063" y="6045200"/>
          <p14:tracePt t="225846" x="6877050" y="5999163"/>
          <p14:tracePt t="225852" x="6813550" y="5962650"/>
          <p14:tracePt t="225859" x="6748463" y="5935663"/>
          <p14:tracePt t="225865" x="6704013" y="5918200"/>
          <p14:tracePt t="225873" x="6667500" y="5889625"/>
          <p14:tracePt t="225880" x="6630988" y="5872163"/>
          <p14:tracePt t="225887" x="6602413" y="5853113"/>
          <p14:tracePt t="225895" x="6565900" y="5843588"/>
          <p14:tracePt t="225901" x="6548438" y="5826125"/>
          <p14:tracePt t="225909" x="6521450" y="5816600"/>
          <p14:tracePt t="225916" x="6492875" y="5807075"/>
          <p14:tracePt t="225922" x="6483350" y="5807075"/>
          <p14:tracePt t="225929" x="6456363" y="5807075"/>
          <p14:tracePt t="225935" x="6446838" y="5807075"/>
          <p14:tracePt t="225943" x="6419850" y="5807075"/>
          <p14:tracePt t="225950" x="6402388" y="5807075"/>
          <p14:tracePt t="225957" x="6365875" y="5807075"/>
          <p14:tracePt t="225966" x="6337300" y="5807075"/>
          <p14:tracePt t="225970" x="6319838" y="5807075"/>
          <p14:tracePt t="225978" x="6283325" y="5807075"/>
          <p14:tracePt t="225984" x="6256338" y="5816600"/>
          <p14:tracePt t="225993" x="6227763" y="5826125"/>
          <p14:tracePt t="226000" x="6200775" y="5835650"/>
          <p14:tracePt t="226006" x="6191250" y="5835650"/>
          <p14:tracePt t="226015" x="6164263" y="5843588"/>
          <p14:tracePt t="226020" x="6137275" y="5843588"/>
          <p14:tracePt t="226027" x="6127750" y="5853113"/>
          <p14:tracePt t="226034" x="6118225" y="5853113"/>
          <p14:tracePt t="226041" x="6110288" y="5853113"/>
          <p14:tracePt t="226050" x="6100763" y="5853113"/>
          <p14:tracePt t="226062" x="6091238" y="5853113"/>
          <p14:tracePt t="226098" x="6081713" y="5853113"/>
          <p14:tracePt t="226111" x="6073775" y="5853113"/>
          <p14:tracePt t="226321" x="6073775" y="5872163"/>
          <p14:tracePt t="226328" x="6081713" y="5889625"/>
          <p14:tracePt t="226334" x="6091238" y="5899150"/>
          <p14:tracePt t="226342" x="6091238" y="5918200"/>
          <p14:tracePt t="226349" x="6100763" y="5926138"/>
          <p14:tracePt t="226356" x="6100763" y="5945188"/>
          <p14:tracePt t="226363" x="6100763" y="5972175"/>
          <p14:tracePt t="226369" x="6100763" y="5981700"/>
          <p14:tracePt t="226377" x="6100763" y="5991225"/>
          <p14:tracePt t="226399" x="6100763" y="5999163"/>
          <p14:tracePt t="226419" x="6100763" y="6008688"/>
          <p14:tracePt t="226426" x="6100763" y="6018213"/>
          <p14:tracePt t="226440" x="6100763" y="6027738"/>
          <p14:tracePt t="226449" x="6100763" y="6035675"/>
          <p14:tracePt t="226460" x="6100763" y="6054725"/>
          <p14:tracePt t="226475" x="6100763" y="6064250"/>
          <p14:tracePt t="226482" x="6100763" y="6072188"/>
          <p14:tracePt t="226489" x="6100763" y="6081713"/>
          <p14:tracePt t="226497" x="6100763" y="6091238"/>
          <p14:tracePt t="226503" x="6100763" y="6100763"/>
          <p14:tracePt t="226510" x="6100763" y="6108700"/>
          <p14:tracePt t="226517" x="6100763" y="6137275"/>
          <p14:tracePt t="226524" x="6100763" y="6154738"/>
          <p14:tracePt t="226532" x="6110288" y="6200775"/>
          <p14:tracePt t="226538" x="6127750" y="6237288"/>
          <p14:tracePt t="226545" x="6146800" y="6291263"/>
          <p14:tracePt t="226552" x="6164263" y="6319838"/>
          <p14:tracePt t="226559" x="6191250" y="6364288"/>
          <p14:tracePt t="226565" x="6210300" y="6400800"/>
          <p14:tracePt t="226573" x="6219825" y="6419850"/>
          <p14:tracePt t="226580" x="6237288" y="6446838"/>
          <p14:tracePt t="226587" x="6246813" y="6465888"/>
          <p14:tracePt t="226595" x="6256338" y="6473825"/>
          <p14:tracePt t="226601" x="6273800" y="6492875"/>
          <p14:tracePt t="226608" x="6292850" y="6519863"/>
          <p14:tracePt t="226616" x="6292850" y="6529388"/>
          <p14:tracePt t="226623" x="6319838" y="6546850"/>
          <p14:tracePt t="226629" x="6337300" y="6565900"/>
          <p14:tracePt t="226636" x="6356350" y="6583363"/>
          <p14:tracePt t="226643" x="6365875" y="6602413"/>
          <p14:tracePt t="226649" x="6392863" y="6629400"/>
          <p14:tracePt t="226657" x="6419850" y="6648450"/>
          <p14:tracePt t="226665" x="6446838" y="6684963"/>
          <p14:tracePt t="226670" x="6483350" y="6702425"/>
          <p14:tracePt t="226678" x="6521450" y="6738938"/>
          <p14:tracePt t="226686" x="6557963" y="6765925"/>
          <p14:tracePt t="226693" x="6611938" y="6802438"/>
          <p14:tracePt t="226699" x="6675438" y="6831013"/>
          <p14:tracePt t="227028" x="10848975" y="6811963"/>
          <p14:tracePt t="227035" x="10914063" y="6794500"/>
          <p14:tracePt t="227042" x="10968038" y="6765925"/>
          <p14:tracePt t="227049" x="11004550" y="6721475"/>
          <p14:tracePt t="227056" x="11060113" y="6684963"/>
          <p14:tracePt t="227063" x="11123613" y="6619875"/>
          <p14:tracePt t="227069" x="11177588" y="6556375"/>
          <p14:tracePt t="227076" x="11260138" y="6473825"/>
          <p14:tracePt t="227084" x="11342688" y="6383338"/>
          <p14:tracePt t="227091" x="11415713" y="6283325"/>
          <p14:tracePt t="227098" x="11488738" y="6200775"/>
          <p14:tracePt t="227105" x="11544300" y="6118225"/>
          <p14:tracePt t="227112" x="11580813" y="6045200"/>
          <p14:tracePt t="227120" x="11607800" y="5991225"/>
          <p14:tracePt t="227126" x="11617325" y="5935663"/>
          <p14:tracePt t="227132" x="11625263" y="5881688"/>
          <p14:tracePt t="227139" x="11625263" y="5826125"/>
          <p14:tracePt t="227149" x="11625263" y="5780088"/>
          <p14:tracePt t="227153" x="11617325" y="5726113"/>
          <p14:tracePt t="227160" x="11617325" y="5697538"/>
          <p14:tracePt t="227167" x="11607800" y="5670550"/>
          <p14:tracePt t="227174" x="11607800" y="5624513"/>
          <p14:tracePt t="227182" x="11598275" y="5597525"/>
          <p14:tracePt t="227189" x="11598275" y="5561013"/>
          <p14:tracePt t="227196" x="11598275" y="5524500"/>
          <p14:tracePt t="227203" x="11598275" y="5487988"/>
          <p14:tracePt t="227210" x="11607800" y="5424488"/>
          <p14:tracePt t="227217" x="11617325" y="5360988"/>
          <p14:tracePt t="227224" x="11625263" y="5287963"/>
          <p14:tracePt t="227232" x="11634788" y="5186363"/>
          <p14:tracePt t="227237" x="11661775" y="5076825"/>
          <p14:tracePt t="227245" x="11671300" y="4976813"/>
          <p14:tracePt t="227251" x="11680825" y="4857750"/>
          <p14:tracePt t="227259" x="11680825" y="4738688"/>
          <p14:tracePt t="227265" x="11680825" y="4621213"/>
          <p14:tracePt t="227272" x="11680825" y="4511675"/>
          <p14:tracePt t="227282" x="11690350" y="4419600"/>
          <p14:tracePt t="227288" x="11717338" y="4329113"/>
          <p14:tracePt t="227294" x="11753850" y="4237038"/>
          <p14:tracePt t="227300" x="11799888" y="4146550"/>
          <p14:tracePt t="227308" x="11853863" y="4037013"/>
          <p14:tracePt t="227316" x="11926888" y="3927475"/>
          <p14:tracePt t="227322" x="12018963" y="3798888"/>
          <p14:tracePt t="227329" x="12091988" y="3706813"/>
          <p14:tracePt t="227335" x="12155488" y="3625850"/>
          <p14:tracePt t="227770" x="11653838" y="3360738"/>
          <p14:tracePt t="227778" x="11442700" y="3433763"/>
          <p14:tracePt t="227785" x="11306175" y="3497263"/>
          <p14:tracePt t="227792" x="11187113" y="3560763"/>
          <p14:tracePt t="227799" x="11087100" y="3616325"/>
          <p14:tracePt t="227806" x="11014075" y="3662363"/>
          <p14:tracePt t="227812" x="10941050" y="3698875"/>
          <p14:tracePt t="227819" x="10895013" y="3725863"/>
          <p14:tracePt t="227826" x="10858500" y="3743325"/>
          <p14:tracePt t="227833" x="10821988" y="3762375"/>
          <p14:tracePt t="227840" x="10795000" y="3779838"/>
          <p14:tracePt t="227849" x="10775950" y="3789363"/>
          <p14:tracePt t="227854" x="10768013" y="3789363"/>
          <p14:tracePt t="227861" x="10748963" y="3798888"/>
          <p14:tracePt t="227898" x="10748963" y="3808413"/>
          <p14:tracePt t="227911" x="10748963" y="3816350"/>
          <p14:tracePt t="227918" x="10768013" y="3816350"/>
          <p14:tracePt t="227925" x="10785475" y="3825875"/>
          <p14:tracePt t="227931" x="10812463" y="3835400"/>
          <p14:tracePt t="227939" x="10841038" y="3835400"/>
          <p14:tracePt t="228867" x="10848975" y="3762375"/>
          <p14:tracePt t="228873" x="10858500" y="3662363"/>
          <p14:tracePt t="228881" x="10885488" y="3543300"/>
          <p14:tracePt t="228887" x="10885488" y="3443288"/>
          <p14:tracePt t="228894" x="10895013" y="3370263"/>
          <p14:tracePt t="228901" x="10895013" y="3305175"/>
          <p14:tracePt t="228908" x="10895013" y="3260725"/>
          <p14:tracePt t="228916" x="10895013" y="3224213"/>
          <p14:tracePt t="228921" x="10885488" y="3195638"/>
          <p14:tracePt t="228933" x="10885488" y="3168650"/>
          <p14:tracePt t="228935" x="10885488" y="3151188"/>
          <p14:tracePt t="228942" x="10877550" y="3132138"/>
          <p14:tracePt t="228950" x="10877550" y="3095625"/>
          <p14:tracePt t="228956" x="10877550" y="3078163"/>
          <p14:tracePt t="228965" x="10877550" y="3041650"/>
          <p14:tracePt t="228970" x="10868025" y="2986088"/>
          <p14:tracePt t="228978" x="10868025" y="2922588"/>
          <p14:tracePt t="228984" x="10858500" y="2849563"/>
          <p14:tracePt t="228992" x="10858500" y="2757488"/>
          <p14:tracePt t="228999" x="10848975" y="2684463"/>
          <p14:tracePt t="229006" x="10831513" y="2611438"/>
          <p14:tracePt t="229014" x="10812463" y="2547938"/>
          <p14:tracePt t="229019" x="10804525" y="2484438"/>
          <p14:tracePt t="229026" x="10775950" y="2438400"/>
          <p14:tracePt t="229033" x="10758488" y="2401888"/>
          <p14:tracePt t="229040" x="10731500" y="2346325"/>
          <p14:tracePt t="229048" x="10712450" y="2309813"/>
          <p14:tracePt t="229055" x="10694988" y="2273300"/>
          <p14:tracePt t="229062" x="10685463" y="2255838"/>
          <p14:tracePt t="229069" x="10658475" y="2219325"/>
          <p14:tracePt t="229076" x="10612438" y="2173288"/>
          <p14:tracePt t="229082" x="10575925" y="2136775"/>
          <p14:tracePt t="229090" x="10510838" y="2082800"/>
          <p14:tracePt t="229098" x="10429875" y="2046288"/>
          <p14:tracePt t="229103" x="10320338" y="2000250"/>
          <p14:tracePt t="229110" x="10201275" y="1963738"/>
          <p14:tracePt t="229117" x="10064750" y="1917700"/>
          <p14:tracePt t="229125" x="9936163" y="1890713"/>
          <p14:tracePt t="229131" x="9809163" y="1881188"/>
          <p14:tracePt t="229138" x="9671050" y="1854200"/>
          <p14:tracePt t="229146" x="9525000" y="1854200"/>
          <p14:tracePt t="229152" x="9378950" y="1844675"/>
          <p14:tracePt t="229160" x="9223375" y="1825625"/>
          <p14:tracePt t="229166" x="9059863" y="1817688"/>
          <p14:tracePt t="229174" x="8877300" y="1808163"/>
          <p14:tracePt t="229181" x="8658225" y="1789113"/>
          <p14:tracePt t="229188" x="8410575" y="1798638"/>
          <p14:tracePt t="229195" x="8201025" y="1798638"/>
          <p14:tracePt t="229201" x="7935913" y="1798638"/>
          <p14:tracePt t="229208" x="7716838" y="1808163"/>
          <p14:tracePt t="229215" x="7488238" y="1844675"/>
          <p14:tracePt t="229223" x="7242175" y="1871663"/>
          <p14:tracePt t="229231" x="7013575" y="1898650"/>
          <p14:tracePt t="229236" x="6784975" y="1935163"/>
          <p14:tracePt t="229244" x="6548438" y="2000250"/>
          <p14:tracePt t="229249" x="6356350" y="2027238"/>
          <p14:tracePt t="229258" x="6173788" y="2082800"/>
          <p14:tracePt t="229265" x="6000750" y="2119313"/>
          <p14:tracePt t="229272" x="5845175" y="2173288"/>
          <p14:tracePt t="229281" x="5699125" y="2209800"/>
          <p14:tracePt t="229285" x="5561013" y="2236788"/>
          <p14:tracePt t="229293" x="5443538" y="2246313"/>
          <p14:tracePt t="229300" x="5351463" y="2255838"/>
          <p14:tracePt t="229309" x="5278438" y="2282825"/>
          <p14:tracePt t="229315" x="5205413" y="2282825"/>
          <p14:tracePt t="229323" x="5141913" y="2292350"/>
          <p14:tracePt t="229332" x="5086350" y="2292350"/>
          <p14:tracePt t="229336" x="5059363" y="2292350"/>
          <p14:tracePt t="229344" x="5022850" y="2292350"/>
          <p14:tracePt t="229349" x="5013325" y="2292350"/>
          <p14:tracePt t="229358" x="4995863" y="2292350"/>
          <p14:tracePt t="229365" x="4986338" y="2292350"/>
          <p14:tracePt t="229371" x="4959350" y="2292350"/>
          <p14:tracePt t="229380" x="4949825" y="2292350"/>
          <p14:tracePt t="229385" x="4932363" y="2292350"/>
          <p14:tracePt t="229393" x="4922838" y="2292350"/>
          <p14:tracePt t="229399" x="4903788" y="2292350"/>
          <p14:tracePt t="229407" x="4876800" y="2292350"/>
          <p14:tracePt t="229415" x="4857750" y="2292350"/>
          <p14:tracePt t="229424" x="4830763" y="2292350"/>
          <p14:tracePt t="229431" x="4794250" y="2292350"/>
          <p14:tracePt t="229437" x="4757738" y="2292350"/>
          <p14:tracePt t="229444" x="4694238" y="2309813"/>
          <p14:tracePt t="229450" x="4621213" y="2338388"/>
          <p14:tracePt t="229458" x="4565650" y="2355850"/>
          <p14:tracePt t="229465" x="4529138" y="2374900"/>
          <p14:tracePt t="229473" x="4492625" y="2392363"/>
          <p14:tracePt t="229480" x="4475163" y="2401888"/>
          <p14:tracePt t="229486" x="4456113" y="2401888"/>
          <p14:tracePt t="229493" x="4438650" y="2411413"/>
          <p14:tracePt t="229514" x="4429125" y="2411413"/>
          <p14:tracePt t="229528" x="4419600" y="2411413"/>
          <p14:tracePt t="229661" x="4419600" y="2419350"/>
          <p14:tracePt t="229668" x="4419600" y="2428875"/>
          <p14:tracePt t="229675" x="4429125" y="2438400"/>
          <p14:tracePt t="229682" x="4456113" y="2465388"/>
          <p14:tracePt t="229689" x="4492625" y="2492375"/>
          <p14:tracePt t="229698" x="4521200" y="2520950"/>
          <p14:tracePt t="229702" x="4557713" y="2547938"/>
          <p14:tracePt t="229710" x="4584700" y="2574925"/>
          <p14:tracePt t="229716" x="4611688" y="2584450"/>
          <p14:tracePt t="229723" x="4648200" y="2601913"/>
          <p14:tracePt t="229731" x="4657725" y="2620963"/>
          <p14:tracePt t="229738" x="4675188" y="2630488"/>
          <p14:tracePt t="229744" x="4694238" y="2638425"/>
          <p14:tracePt t="229774" x="4703763" y="2638425"/>
          <p14:tracePt t="229780" x="4711700" y="2638425"/>
          <p14:tracePt t="229794" x="4721225" y="2638425"/>
          <p14:tracePt t="229800" x="4748213" y="2638425"/>
          <p14:tracePt t="229807" x="4803775" y="2638425"/>
          <p14:tracePt t="229815" x="4867275" y="2638425"/>
          <p14:tracePt t="229821" x="4959350" y="2630488"/>
          <p14:tracePt t="229828" x="5059363" y="2620963"/>
          <p14:tracePt t="229835" x="5132388" y="2601913"/>
          <p14:tracePt t="229843" x="5195888" y="2593975"/>
          <p14:tracePt t="229849" x="5241925" y="2593975"/>
          <p14:tracePt t="229857" x="5278438" y="2593975"/>
          <p14:tracePt t="229864" x="5297488" y="2593975"/>
          <p14:tracePt t="229871" x="5324475" y="2593975"/>
          <p14:tracePt t="229878" x="5341938" y="2593975"/>
          <p14:tracePt t="229885" x="5360988" y="2593975"/>
          <p14:tracePt t="229892" x="5370513" y="2593975"/>
          <p14:tracePt t="229905" x="5378450" y="2593975"/>
          <p14:tracePt t="229920" x="5387975" y="2593975"/>
          <p14:tracePt t="229948" x="5397500" y="2593975"/>
          <p14:tracePt t="229969" x="5407025" y="2593975"/>
          <p14:tracePt t="230284" x="5424488" y="2593975"/>
          <p14:tracePt t="230290" x="5461000" y="2584450"/>
          <p14:tracePt t="230297" x="5516563" y="2584450"/>
          <p14:tracePt t="230305" x="5561013" y="2574925"/>
          <p14:tracePt t="230311" x="5626100" y="2574925"/>
          <p14:tracePt t="230318" x="5670550" y="2565400"/>
          <p14:tracePt t="230326" x="5708650" y="2565400"/>
          <p14:tracePt t="230332" x="5735638" y="2565400"/>
          <p14:tracePt t="230339" x="5762625" y="2565400"/>
          <p14:tracePt t="230348" x="5772150" y="2557463"/>
          <p14:tracePt t="230354" x="5789613" y="2557463"/>
          <p14:tracePt t="230360" x="5799138" y="2557463"/>
          <p14:tracePt t="230389" x="5808663" y="2557463"/>
          <p14:tracePt t="230403" x="5818188" y="2557463"/>
          <p14:tracePt t="230437" x="5826125" y="2557463"/>
          <p14:tracePt t="230451" x="5835650" y="2557463"/>
          <p14:tracePt t="230676" x="5927725" y="2557463"/>
          <p14:tracePt t="230682" x="6054725" y="2538413"/>
          <p14:tracePt t="230689" x="6183313" y="2528888"/>
          <p14:tracePt t="230697" x="6319838" y="2520950"/>
          <p14:tracePt t="230704" x="6446838" y="2492375"/>
          <p14:tracePt t="230711" x="6584950" y="2484438"/>
          <p14:tracePt t="230717" x="6704013" y="2484438"/>
          <p14:tracePt t="230725" x="6813550" y="2484438"/>
          <p14:tracePt t="230731" x="6950075" y="2484438"/>
          <p14:tracePt t="230738" x="7077075" y="2484438"/>
          <p14:tracePt t="230748" x="7205663" y="2484438"/>
          <p14:tracePt t="230753" x="7305675" y="2484438"/>
          <p14:tracePt t="230760" x="7415213" y="2484438"/>
          <p14:tracePt t="230766" x="7488238" y="2492375"/>
          <p14:tracePt t="230774" x="7580313" y="2501900"/>
          <p14:tracePt t="230781" x="7643813" y="2511425"/>
          <p14:tracePt t="230788" x="7699375" y="2528888"/>
          <p14:tracePt t="230795" x="7762875" y="2538413"/>
          <p14:tracePt t="230801" x="7808913" y="2547938"/>
          <p14:tracePt t="230808" x="7845425" y="2557463"/>
          <p14:tracePt t="230815" x="7881938" y="2574925"/>
          <p14:tracePt t="230822" x="7918450" y="2584450"/>
          <p14:tracePt t="230831" x="7945438" y="2584450"/>
          <p14:tracePt t="230836" x="7981950" y="2584450"/>
          <p14:tracePt t="230844" x="8018463" y="2593975"/>
          <p14:tracePt t="230850" x="8064500" y="2593975"/>
          <p14:tracePt t="230857" x="8108950" y="2601913"/>
          <p14:tracePt t="230864" x="8154988" y="2601913"/>
          <p14:tracePt t="230871" x="8210550" y="2601913"/>
          <p14:tracePt t="230880" x="8274050" y="2620963"/>
          <p14:tracePt t="230886" x="8337550" y="2630488"/>
          <p14:tracePt t="230892" x="8410575" y="2638425"/>
          <p14:tracePt t="230899" x="8483600" y="2647950"/>
          <p14:tracePt t="230906" x="8585200" y="2657475"/>
          <p14:tracePt t="230914" x="8694738" y="2674938"/>
          <p14:tracePt t="230920" x="8794750" y="2684463"/>
          <p14:tracePt t="230928" x="8913813" y="2693988"/>
          <p14:tracePt t="230934" x="9032875" y="2720975"/>
          <p14:tracePt t="230943" x="9150350" y="2730500"/>
          <p14:tracePt t="230948" x="9269413" y="2757488"/>
          <p14:tracePt t="230956" x="9369425" y="2776538"/>
          <p14:tracePt t="230964" x="9488488" y="2784475"/>
          <p14:tracePt t="230969" x="9598025" y="2813050"/>
          <p14:tracePt t="230977" x="9690100" y="2820988"/>
          <p14:tracePt t="230983" x="9772650" y="2830513"/>
          <p14:tracePt t="230991" x="9863138" y="2857500"/>
          <p14:tracePt t="230998" x="9955213" y="2867025"/>
          <p14:tracePt t="231004" x="10018713" y="2876550"/>
          <p14:tracePt t="231011" x="10064750" y="2886075"/>
          <p14:tracePt t="231019" x="10101263" y="2886075"/>
          <p14:tracePt t="231024" x="10128250" y="2894013"/>
          <p14:tracePt t="231032" x="10155238" y="2894013"/>
          <p14:tracePt t="231040" x="10182225" y="2903538"/>
          <p14:tracePt t="231048" x="10191750" y="2903538"/>
          <p14:tracePt t="231054" x="10201275" y="2903538"/>
          <p14:tracePt t="231060" x="10210800" y="2903538"/>
          <p14:tracePt t="231075" x="10218738" y="2903538"/>
          <p14:tracePt t="231089" x="10228263" y="2903538"/>
          <p14:tracePt t="231165" x="10210800" y="2903538"/>
          <p14:tracePt t="231172" x="10145713" y="2876550"/>
          <p14:tracePt t="231180" x="9909175" y="2803525"/>
          <p14:tracePt t="231186" x="9315450" y="2674938"/>
          <p14:tracePt t="231193" x="8739188" y="2584450"/>
          <p14:tracePt t="231200" x="8154988" y="2474913"/>
          <p14:tracePt t="231208" x="7634288" y="2419350"/>
          <p14:tracePt t="231213" x="7150100" y="2355850"/>
          <p14:tracePt t="231220" x="6748463" y="2301875"/>
          <p14:tracePt t="231228" x="6410325" y="2265363"/>
          <p14:tracePt t="231235" x="6183313" y="2228850"/>
          <p14:tracePt t="231243" x="6037263" y="2209800"/>
          <p14:tracePt t="231249" x="5927725" y="2182813"/>
          <p14:tracePt t="231256" x="5854700" y="2182813"/>
          <p14:tracePt t="231265" x="5781675" y="2173288"/>
          <p14:tracePt t="231270" x="5735638" y="2173288"/>
          <p14:tracePt t="231278" x="5670550" y="2173288"/>
          <p14:tracePt t="231284" x="5626100" y="2173288"/>
          <p14:tracePt t="231291" x="5570538" y="2192338"/>
          <p14:tracePt t="231298" x="5516563" y="2200275"/>
          <p14:tracePt t="231304" x="5470525" y="2228850"/>
          <p14:tracePt t="231315" x="5424488" y="2236788"/>
          <p14:tracePt t="231318" x="5397500" y="2246313"/>
          <p14:tracePt t="231326" x="5387975" y="2246313"/>
          <p14:tracePt t="231332" x="5378450" y="2246313"/>
          <p14:tracePt t="231355" x="5370513" y="2246313"/>
          <p14:tracePt t="231474" x="5370513" y="2255838"/>
          <p14:tracePt t="231481" x="5378450" y="2265363"/>
          <p14:tracePt t="231488" x="5387975" y="2282825"/>
          <p14:tracePt t="231494" x="5407025" y="2309813"/>
          <p14:tracePt t="231501" x="5424488" y="2338388"/>
          <p14:tracePt t="231508" x="5451475" y="2355850"/>
          <p14:tracePt t="231514" x="5470525" y="2392363"/>
          <p14:tracePt t="231522" x="5487988" y="2419350"/>
          <p14:tracePt t="231530" x="5534025" y="2447925"/>
          <p14:tracePt t="231537" x="5553075" y="2474913"/>
          <p14:tracePt t="231544" x="5580063" y="2501900"/>
          <p14:tracePt t="231550" x="5634038" y="2528888"/>
          <p14:tracePt t="231558" x="5670550" y="2557463"/>
          <p14:tracePt t="231564" x="5735638" y="2593975"/>
          <p14:tracePt t="231571" x="5818188" y="2620963"/>
          <p14:tracePt t="231578" x="5891213" y="2647950"/>
          <p14:tracePt t="231585" x="5981700" y="2657475"/>
          <p14:tracePt t="231592" x="6081713" y="2684463"/>
          <p14:tracePt t="231598" x="6200775" y="2693988"/>
          <p14:tracePt t="231606" x="6346825" y="2693988"/>
          <p14:tracePt t="231614" x="6548438" y="2693988"/>
          <p14:tracePt t="231619" x="6767513" y="2684463"/>
          <p14:tracePt t="231627" x="6986588" y="2674938"/>
          <p14:tracePt t="231635" x="7196138" y="2657475"/>
          <p14:tracePt t="231641" x="7388225" y="2647950"/>
          <p14:tracePt t="231648" x="7597775" y="2647950"/>
          <p14:tracePt t="231656" x="7762875" y="2630488"/>
          <p14:tracePt t="231664" x="7899400" y="2630488"/>
          <p14:tracePt t="231669" x="8045450" y="2638425"/>
          <p14:tracePt t="231676" x="8191500" y="2638425"/>
          <p14:tracePt t="231682" x="8337550" y="2638425"/>
          <p14:tracePt t="231690" x="8456613" y="2638425"/>
          <p14:tracePt t="231697" x="8585200" y="2630488"/>
          <p14:tracePt t="231704" x="8721725" y="2630488"/>
          <p14:tracePt t="231711" x="8848725" y="2620963"/>
          <p14:tracePt t="231717" x="8967788" y="2620963"/>
          <p14:tracePt t="231724" x="9086850" y="2620963"/>
          <p14:tracePt t="231732" x="9186863" y="2620963"/>
          <p14:tracePt t="231740" x="9259888" y="2620963"/>
          <p14:tracePt t="231748" x="9332913" y="2620963"/>
          <p14:tracePt t="231754" x="9398000" y="2620963"/>
          <p14:tracePt t="231761" x="9471025" y="2630488"/>
          <p14:tracePt t="231767" x="9507538" y="2638425"/>
          <p14:tracePt t="231774" x="9551988" y="2638425"/>
          <p14:tracePt t="231781" x="9580563" y="2647950"/>
          <p14:tracePt t="231789" x="9607550" y="2657475"/>
          <p14:tracePt t="231797" x="9634538" y="2657475"/>
          <p14:tracePt t="231802" x="9644063" y="2667000"/>
          <p14:tracePt t="231809" x="9653588" y="2667000"/>
          <p14:tracePt t="231815" x="9661525" y="2667000"/>
          <p14:tracePt t="232649" x="9726613" y="2647950"/>
          <p14:tracePt t="232656" x="9826625" y="2630488"/>
          <p14:tracePt t="232662" x="9936163" y="2593975"/>
          <p14:tracePt t="232669" x="10055225" y="2557463"/>
          <p14:tracePt t="232676" x="10191750" y="2520950"/>
          <p14:tracePt t="232683" x="10320338" y="2484438"/>
          <p14:tracePt t="232690" x="10437813" y="2455863"/>
          <p14:tracePt t="232696" x="10556875" y="2438400"/>
          <p14:tracePt t="232704" x="10648950" y="2411413"/>
          <p14:tracePt t="232711" x="10739438" y="2401888"/>
          <p14:tracePt t="232717" x="10804525" y="2392363"/>
          <p14:tracePt t="232726" x="10831513" y="2392363"/>
          <p14:tracePt t="232732" x="10848975" y="2392363"/>
          <p14:tracePt t="232740" x="10858500" y="2392363"/>
          <p14:tracePt t="232754" x="10868025" y="2392363"/>
          <p14:tracePt t="232906" x="10868025" y="2401888"/>
          <p14:tracePt t="232928" x="10858500" y="2411413"/>
          <p14:tracePt t="232942" x="10848975" y="2411413"/>
          <p14:tracePt t="232949" x="10841038" y="2438400"/>
          <p14:tracePt t="232956" x="10831513" y="2474913"/>
          <p14:tracePt t="232963" x="10804525" y="2520950"/>
          <p14:tracePt t="232970" x="10785475" y="2565400"/>
          <p14:tracePt t="232978" x="10768013" y="2620963"/>
          <p14:tracePt t="232983" x="10758488" y="2711450"/>
          <p14:tracePt t="232991" x="10758488" y="2794000"/>
          <p14:tracePt t="232998" x="10758488" y="2903538"/>
          <p14:tracePt t="233005" x="10768013" y="3013075"/>
          <p14:tracePt t="233012" x="10785475" y="3151188"/>
          <p14:tracePt t="233020" x="10795000" y="3268663"/>
          <p14:tracePt t="233026" x="10795000" y="3414713"/>
          <p14:tracePt t="233034" x="10795000" y="3570288"/>
          <p14:tracePt t="233042" x="10775950" y="3689350"/>
          <p14:tracePt t="233047" x="10775950" y="3808413"/>
          <p14:tracePt t="233055" x="10768013" y="3898900"/>
          <p14:tracePt t="233061" x="10768013" y="4000500"/>
          <p14:tracePt t="233069" x="10768013" y="4100513"/>
          <p14:tracePt t="233076" x="10768013" y="4227513"/>
          <p14:tracePt t="233081" x="10768013" y="4346575"/>
          <p14:tracePt t="233089" x="10768013" y="4465638"/>
          <p14:tracePt t="233097" x="10739438" y="4584700"/>
          <p14:tracePt t="233103" x="10731500" y="4721225"/>
          <p14:tracePt t="233110" x="10702925" y="4867275"/>
          <p14:tracePt t="233116" x="10702925" y="5003800"/>
          <p14:tracePt t="233124" x="10702925" y="5141913"/>
          <p14:tracePt t="233131" x="10712450" y="5241925"/>
          <p14:tracePt t="233138" x="10721975" y="5332413"/>
          <p14:tracePt t="233146" x="10731500" y="5424488"/>
          <p14:tracePt t="233153" x="10758488" y="5514975"/>
          <p14:tracePt t="233159" x="10768013" y="5570538"/>
          <p14:tracePt t="233167" x="10775950" y="5634038"/>
          <p14:tracePt t="233173" x="10785475" y="5670550"/>
          <p14:tracePt t="233180" x="10795000" y="5707063"/>
          <p14:tracePt t="233187" x="10804525" y="5753100"/>
          <p14:tracePt t="233194" x="10812463" y="5770563"/>
          <p14:tracePt t="233200" x="10821988" y="5807075"/>
          <p14:tracePt t="233208" x="10831513" y="5843588"/>
          <p14:tracePt t="233214" x="10841038" y="5908675"/>
          <p14:tracePt t="233223" x="10848975" y="5954713"/>
          <p14:tracePt t="233231" x="10858500" y="6008688"/>
          <p14:tracePt t="233237" x="10877550" y="6072188"/>
          <p14:tracePt t="233244" x="10885488" y="6137275"/>
          <p14:tracePt t="233251" x="10895013" y="6181725"/>
          <p14:tracePt t="233257" x="10904538" y="6218238"/>
          <p14:tracePt t="233263" x="10914063" y="6246813"/>
          <p14:tracePt t="233278" x="10914063" y="6254750"/>
          <p14:tracePt t="233674" x="10831513" y="6319838"/>
          <p14:tracePt t="233680" x="10721975" y="6392863"/>
          <p14:tracePt t="233688" x="10629900" y="6465888"/>
          <p14:tracePt t="233696" x="10547350" y="6519863"/>
          <p14:tracePt t="233702" x="10493375" y="6565900"/>
          <p14:tracePt t="233709" x="10429875" y="6611938"/>
          <p14:tracePt t="233716" x="10364788" y="6648450"/>
          <p14:tracePt t="233723" x="10301288" y="6675438"/>
          <p14:tracePt t="233730" x="10237788" y="6702425"/>
          <p14:tracePt t="233737" x="10174288" y="6711950"/>
          <p14:tracePt t="233747" x="10101263" y="6721475"/>
          <p14:tracePt t="233751" x="10009188" y="6738938"/>
          <p14:tracePt t="233758" x="9926638" y="6738938"/>
          <p14:tracePt t="233765" x="9817100" y="6738938"/>
          <p14:tracePt t="233772" x="9717088" y="6738938"/>
          <p14:tracePt t="233781" x="9598025" y="6738938"/>
          <p14:tracePt t="233786" x="9498013" y="6738938"/>
          <p14:tracePt t="233793" x="9378950" y="6721475"/>
          <p14:tracePt t="233799" x="9269413" y="6721475"/>
          <p14:tracePt t="233807" x="9186863" y="6702425"/>
          <p14:tracePt t="233814" x="9123363" y="6692900"/>
          <p14:tracePt t="233821" x="9077325" y="6684963"/>
          <p14:tracePt t="233831" x="9040813" y="6665913"/>
          <p14:tracePt t="233835" x="9032875" y="6665913"/>
          <p14:tracePt t="233843" x="9013825" y="6656388"/>
          <p14:tracePt t="233849" x="9004300" y="6648450"/>
          <p14:tracePt t="233864" x="9004300" y="6638925"/>
          <p14:tracePt t="233897" x="9004300" y="6619875"/>
          <p14:tracePt t="233905" x="9013825" y="6602413"/>
          <p14:tracePt t="233913" x="9040813" y="6592888"/>
          <p14:tracePt t="233920" x="9069388" y="6565900"/>
          <p14:tracePt t="233927" x="9086850" y="6546850"/>
          <p14:tracePt t="233946" x="9105900" y="6538913"/>
          <p14:tracePt t="233948" x="9113838" y="6538913"/>
          <p14:tracePt t="233955" x="9113838" y="6529388"/>
          <p14:tracePt t="233961" x="9123363" y="6519863"/>
          <p14:tracePt t="233968" x="9150350" y="6510338"/>
          <p14:tracePt t="233975" x="9186863" y="6492875"/>
          <p14:tracePt t="233981" x="9215438" y="6483350"/>
          <p14:tracePt t="233989" x="9269413" y="6465888"/>
          <p14:tracePt t="233996" x="9305925" y="6446838"/>
          <p14:tracePt t="234003" x="9351963" y="6437313"/>
          <p14:tracePt t="234010" x="9378950" y="6419850"/>
          <p14:tracePt t="234017" x="9424988" y="6400800"/>
          <p14:tracePt t="234025" x="9461500" y="6383338"/>
          <p14:tracePt t="234031" x="9507538" y="6373813"/>
          <p14:tracePt t="234038" x="9551988" y="6364288"/>
          <p14:tracePt t="234047" x="9607550" y="6337300"/>
          <p14:tracePt t="234052" x="9680575" y="6300788"/>
          <p14:tracePt t="234058" x="9744075" y="6283325"/>
          <p14:tracePt t="234065" x="9809163" y="6264275"/>
          <p14:tracePt t="234073" x="9872663" y="6237288"/>
          <p14:tracePt t="234080" x="9936163" y="6218238"/>
          <p14:tracePt t="234087" x="9982200" y="6210300"/>
          <p14:tracePt t="234094" x="10045700" y="6200775"/>
          <p14:tracePt t="234100" x="10072688" y="6191250"/>
          <p14:tracePt t="234108" x="10109200" y="6181725"/>
          <p14:tracePt t="234114" x="10145713" y="6173788"/>
          <p14:tracePt t="234123" x="10174288" y="6164263"/>
          <p14:tracePt t="234130" x="10191750" y="6164263"/>
          <p14:tracePt t="234136" x="10210800" y="6164263"/>
          <p14:tracePt t="234143" x="10218738" y="6164263"/>
          <p14:tracePt t="234149" x="10237788" y="6154738"/>
          <p14:tracePt t="234157" x="10247313" y="6154738"/>
          <p14:tracePt t="234164" x="10255250" y="6145213"/>
          <p14:tracePt t="234171" x="10274300" y="6127750"/>
          <p14:tracePt t="234179" x="10283825" y="6127750"/>
          <p14:tracePt t="234185" x="10301288" y="6108700"/>
          <p14:tracePt t="234192" x="10320338" y="6091238"/>
          <p14:tracePt t="234198" x="10328275" y="6072188"/>
          <p14:tracePt t="234205" x="10347325" y="6045200"/>
          <p14:tracePt t="234213" x="10356850" y="6018213"/>
          <p14:tracePt t="234220" x="10364788" y="5991225"/>
          <p14:tracePt t="234229" x="10374313" y="5962650"/>
          <p14:tracePt t="234234" x="10383838" y="5926138"/>
          <p14:tracePt t="234241" x="10383838" y="5899150"/>
          <p14:tracePt t="234247" x="10383838" y="5853113"/>
          <p14:tracePt t="234256" x="10374313" y="5799138"/>
          <p14:tracePt t="234263" x="10364788" y="5753100"/>
          <p14:tracePt t="234269" x="10328275" y="5689600"/>
          <p14:tracePt t="234276" x="10310813" y="5643563"/>
          <p14:tracePt t="234282" x="10291763" y="5580063"/>
          <p14:tracePt t="234290" x="10283825" y="5543550"/>
          <p14:tracePt t="234296" x="10264775" y="5497513"/>
          <p14:tracePt t="234304" x="10255250" y="5451475"/>
          <p14:tracePt t="234313" x="10247313" y="5414963"/>
          <p14:tracePt t="234318" x="10237788" y="5368925"/>
          <p14:tracePt t="234325" x="10218738" y="5314950"/>
          <p14:tracePt t="234333" x="10191750" y="5251450"/>
          <p14:tracePt t="234339" x="10174288" y="5214938"/>
          <p14:tracePt t="234347" x="10137775" y="5168900"/>
          <p14:tracePt t="234353" x="10091738" y="5122863"/>
          <p14:tracePt t="234360" x="10028238" y="5076825"/>
          <p14:tracePt t="234366" x="9963150" y="5040313"/>
          <p14:tracePt t="234374" x="9872663" y="5003800"/>
          <p14:tracePt t="234381" x="9763125" y="4959350"/>
          <p14:tracePt t="234387" x="9644063" y="4930775"/>
          <p14:tracePt t="234396" x="9534525" y="4894263"/>
          <p14:tracePt t="234402" x="9388475" y="4884738"/>
          <p14:tracePt t="234410" x="9278938" y="4867275"/>
          <p14:tracePt t="234417" x="9142413" y="4857750"/>
          <p14:tracePt t="234424" x="9013825" y="4857750"/>
          <p14:tracePt t="234430" x="8894763" y="4857750"/>
          <p14:tracePt t="234438" x="8775700" y="4857750"/>
          <p14:tracePt t="234446" x="8702675" y="4857750"/>
          <p14:tracePt t="234450" x="8629650" y="4857750"/>
          <p14:tracePt t="234458" x="8575675" y="4857750"/>
          <p14:tracePt t="234465" x="8539163" y="4857750"/>
          <p14:tracePt t="234471" x="8493125" y="4857750"/>
          <p14:tracePt t="234480" x="8466138" y="4857750"/>
          <p14:tracePt t="234486" x="8420100" y="4857750"/>
          <p14:tracePt t="234493" x="8383588" y="4867275"/>
          <p14:tracePt t="234499" x="8337550" y="4876800"/>
          <p14:tracePt t="234508" x="8301038" y="4876800"/>
          <p14:tracePt t="234514" x="8256588" y="4876800"/>
          <p14:tracePt t="234520" x="8228013" y="4884738"/>
          <p14:tracePt t="234529" x="8164513" y="4884738"/>
          <p14:tracePt t="234536" x="8091488" y="4894263"/>
          <p14:tracePt t="234542" x="8018463" y="4903788"/>
          <p14:tracePt t="234548" x="7935913" y="4930775"/>
          <p14:tracePt t="234556" x="7862888" y="4940300"/>
          <p14:tracePt t="234564" x="7772400" y="4959350"/>
          <p14:tracePt t="234570" x="7707313" y="4976813"/>
          <p14:tracePt t="234577" x="7653338" y="4986338"/>
          <p14:tracePt t="234584" x="7597775" y="4995863"/>
          <p14:tracePt t="234590" x="7553325" y="5013325"/>
          <p14:tracePt t="234597" x="7516813" y="5022850"/>
          <p14:tracePt t="234606" x="7470775" y="5049838"/>
          <p14:tracePt t="234613" x="7407275" y="5068888"/>
          <p14:tracePt t="234619" x="7324725" y="5105400"/>
          <p14:tracePt t="234626" x="7259638" y="5149850"/>
          <p14:tracePt t="234633" x="7196138" y="5186363"/>
          <p14:tracePt t="234640" x="7132638" y="5222875"/>
          <p14:tracePt t="234647" x="7086600" y="5251450"/>
          <p14:tracePt t="234654" x="7040563" y="5295900"/>
          <p14:tracePt t="234661" x="7013575" y="5324475"/>
          <p14:tracePt t="234667" x="6977063" y="5360988"/>
          <p14:tracePt t="234675" x="6950075" y="5387975"/>
          <p14:tracePt t="234681" x="6923088" y="5424488"/>
          <p14:tracePt t="234689" x="6904038" y="5451475"/>
          <p14:tracePt t="234697" x="6886575" y="5487988"/>
          <p14:tracePt t="234704" x="6877050" y="5507038"/>
          <p14:tracePt t="234711" x="6858000" y="5551488"/>
          <p14:tracePt t="234717" x="6840538" y="5616575"/>
          <p14:tracePt t="234725" x="6831013" y="5680075"/>
          <p14:tracePt t="234730" x="6794500" y="5762625"/>
          <p14:tracePt t="234738" x="6777038" y="5816600"/>
          <p14:tracePt t="234746" x="6748463" y="5881688"/>
          <p14:tracePt t="234752" x="6731000" y="5945188"/>
          <p14:tracePt t="234759" x="6704013" y="5999163"/>
          <p14:tracePt t="234765" x="6694488" y="6064250"/>
          <p14:tracePt t="234773" x="6675438" y="6108700"/>
          <p14:tracePt t="234780" x="6675438" y="6145213"/>
          <p14:tracePt t="234787" x="6675438" y="6164263"/>
          <p14:tracePt t="234794" x="6675438" y="6200775"/>
          <p14:tracePt t="234802" x="6675438" y="6227763"/>
          <p14:tracePt t="234808" x="6684963" y="6264275"/>
          <p14:tracePt t="234815" x="6704013" y="6300788"/>
          <p14:tracePt t="234822" x="6731000" y="6327775"/>
          <p14:tracePt t="234830" x="6777038" y="6383338"/>
          <p14:tracePt t="234836" x="6821488" y="6410325"/>
          <p14:tracePt t="234845" x="6894513" y="6456363"/>
          <p14:tracePt t="234850" x="6967538" y="6502400"/>
          <p14:tracePt t="234857" x="7050088" y="6546850"/>
          <p14:tracePt t="234864" x="7113588" y="6592888"/>
          <p14:tracePt t="234870" x="7196138" y="6638925"/>
          <p14:tracePt t="234879" x="7278688" y="6684963"/>
          <p14:tracePt t="234884" x="7370763" y="6729413"/>
          <p14:tracePt t="234891" x="7461250" y="6775450"/>
          <p14:tracePt t="234897" x="7543800" y="6811963"/>
          <p14:tracePt t="235192" x="10977563" y="6675438"/>
          <p14:tracePt t="235201" x="11133138" y="6519863"/>
          <p14:tracePt t="235208" x="11269663" y="6364288"/>
          <p14:tracePt t="235214" x="11406188" y="6227763"/>
          <p14:tracePt t="235221" x="11507788" y="6108700"/>
          <p14:tracePt t="235230" x="11580813" y="6018213"/>
          <p14:tracePt t="235236" x="11625263" y="5935663"/>
          <p14:tracePt t="235241" x="11661775" y="5872163"/>
          <p14:tracePt t="235248" x="11698288" y="5826125"/>
          <p14:tracePt t="235256" x="11717338" y="5770563"/>
          <p14:tracePt t="235263" x="11734800" y="5726113"/>
          <p14:tracePt t="235270" x="11753850" y="5661025"/>
          <p14:tracePt t="235277" x="11780838" y="5597525"/>
          <p14:tracePt t="235283" x="11790363" y="5507038"/>
          <p14:tracePt t="235290" x="11807825" y="5387975"/>
          <p14:tracePt t="235298" x="11836400" y="5241925"/>
          <p14:tracePt t="235305" x="11853863" y="5076825"/>
          <p14:tracePt t="235313" x="11853863" y="4884738"/>
          <p14:tracePt t="235319" x="11863388" y="4694238"/>
          <p14:tracePt t="235327" x="11853863" y="4475163"/>
          <p14:tracePt t="235333" x="11853863" y="4319588"/>
          <p14:tracePt t="235340" x="11836400" y="4173538"/>
          <p14:tracePt t="235346" x="11807825" y="4037013"/>
          <p14:tracePt t="235354" x="11771313" y="3898900"/>
          <p14:tracePt t="235361" x="11707813" y="3779838"/>
          <p14:tracePt t="235367" x="11653838" y="3689350"/>
          <p14:tracePt t="235375" x="11588750" y="3579813"/>
          <p14:tracePt t="235381" x="11544300" y="3487738"/>
          <p14:tracePt t="235388" x="11498263" y="3397250"/>
          <p14:tracePt t="235396" x="11471275" y="3314700"/>
          <p14:tracePt t="235404" x="11434763" y="3251200"/>
          <p14:tracePt t="235410" x="11415713" y="3195638"/>
          <p14:tracePt t="235417" x="11406188" y="3151188"/>
          <p14:tracePt t="235424" x="11388725" y="3114675"/>
          <p14:tracePt t="235430" x="11369675" y="3095625"/>
          <p14:tracePt t="235438" x="11360150" y="3078163"/>
          <p14:tracePt t="235447" x="11352213" y="3059113"/>
          <p14:tracePt t="235452" x="11342688" y="3049588"/>
          <p14:tracePt t="235459" x="11333163" y="3041650"/>
          <p14:tracePt t="235465" x="11323638" y="3032125"/>
          <p14:tracePt t="235480" x="11306175" y="3022600"/>
          <p14:tracePt t="235486" x="11306175" y="3013075"/>
          <p14:tracePt t="235497" x="11296650" y="3005138"/>
          <p14:tracePt t="235501" x="11287125" y="3005138"/>
          <p14:tracePt t="235508" x="11279188" y="2995613"/>
          <p14:tracePt t="235522" x="11269663" y="2986088"/>
          <p14:tracePt t="235530" x="11250613" y="2986088"/>
          <p14:tracePt t="235536" x="11242675" y="2976563"/>
          <p14:tracePt t="235544" x="11223625" y="2976563"/>
          <p14:tracePt t="235550" x="11214100" y="2968625"/>
          <p14:tracePt t="235556" x="11177588" y="2949575"/>
          <p14:tracePt t="235563" x="11160125" y="2940050"/>
          <p14:tracePt t="235570" x="11133138" y="2930525"/>
          <p14:tracePt t="235579" x="11114088" y="2922588"/>
          <p14:tracePt t="235585" x="11096625" y="2922588"/>
          <p14:tracePt t="235591" x="11077575" y="2913063"/>
          <p14:tracePt t="235599" x="11050588" y="2903538"/>
          <p14:tracePt t="235607" x="11031538" y="2894013"/>
          <p14:tracePt t="235613" x="11014075" y="2886075"/>
          <p14:tracePt t="235619" x="10987088" y="2876550"/>
          <p14:tracePt t="235629" x="10950575" y="2867025"/>
          <p14:tracePt t="235633" x="10922000" y="2857500"/>
          <p14:tracePt t="235640" x="10885488" y="2849563"/>
          <p14:tracePt t="235647" x="10858500" y="2840038"/>
          <p14:tracePt t="235655" x="10821988" y="2830513"/>
          <p14:tracePt t="235662" x="10804525" y="2813050"/>
          <p14:tracePt t="235669" x="10775950" y="2803525"/>
          <p14:tracePt t="235676" x="10748963" y="2794000"/>
          <p14:tracePt t="235684" x="10739438" y="2784475"/>
          <p14:tracePt t="235690" x="10712450" y="2776538"/>
          <p14:tracePt t="235697" x="10694988" y="2767013"/>
          <p14:tracePt t="235705" x="10694988" y="2757488"/>
          <p14:tracePt t="235713" x="10675938" y="2747963"/>
          <p14:tracePt t="235725" x="10666413" y="2740025"/>
          <p14:tracePt t="235732" x="10658475" y="2730500"/>
          <p14:tracePt t="235739" x="10648950" y="2730500"/>
          <p14:tracePt t="235760" x="10648950" y="2720975"/>
          <p14:tracePt t="235773" x="10639425" y="2711450"/>
          <p14:tracePt t="236307" x="10566400" y="2693988"/>
          <p14:tracePt t="236314" x="10466388" y="2674938"/>
          <p14:tracePt t="236321" x="10347325" y="2647950"/>
          <p14:tracePt t="236328" x="10237788" y="2630488"/>
          <p14:tracePt t="236335" x="10109200" y="2593975"/>
          <p14:tracePt t="236341" x="9972675" y="2557463"/>
          <p14:tracePt t="236348" x="9853613" y="2520950"/>
          <p14:tracePt t="236356" x="9734550" y="2492375"/>
          <p14:tracePt t="236362" x="9598025" y="2455863"/>
          <p14:tracePt t="236370" x="9451975" y="2419350"/>
          <p14:tracePt t="236376" x="9305925" y="2382838"/>
          <p14:tracePt t="236383" x="9150350" y="2328863"/>
          <p14:tracePt t="236390" x="9004300" y="2292350"/>
          <p14:tracePt t="236397" x="8858250" y="2273300"/>
          <p14:tracePt t="236405" x="8694738" y="2228850"/>
          <p14:tracePt t="236413" x="8493125" y="2200275"/>
          <p14:tracePt t="236419" x="8347075" y="2182813"/>
          <p14:tracePt t="236426" x="8191500" y="2163763"/>
          <p14:tracePt t="236432" x="8054975" y="2155825"/>
          <p14:tracePt t="236439" x="7926388" y="2146300"/>
          <p14:tracePt t="236446" x="7816850" y="2146300"/>
          <p14:tracePt t="236454" x="7707313" y="2146300"/>
          <p14:tracePt t="236462" x="7607300" y="2146300"/>
          <p14:tracePt t="236467" x="7516813" y="2146300"/>
          <p14:tracePt t="236475" x="7443788" y="2146300"/>
          <p14:tracePt t="236480" x="7351713" y="2155825"/>
          <p14:tracePt t="236489" x="7278688" y="2163763"/>
          <p14:tracePt t="236496" x="7205663" y="2163763"/>
          <p14:tracePt t="236503" x="7142163" y="2173288"/>
          <p14:tracePt t="236510" x="7069138" y="2192338"/>
          <p14:tracePt t="236517" x="7013575" y="2200275"/>
          <p14:tracePt t="236524" x="6959600" y="2209800"/>
          <p14:tracePt t="236530" x="6894513" y="2219325"/>
          <p14:tracePt t="236538" x="6831013" y="2228850"/>
          <p14:tracePt t="236545" x="6784975" y="2236788"/>
          <p14:tracePt t="236551" x="6740525" y="2246313"/>
          <p14:tracePt t="236559" x="6704013" y="2246313"/>
          <p14:tracePt t="236566" x="6675438" y="2246313"/>
          <p14:tracePt t="236572" x="6638925" y="2255838"/>
          <p14:tracePt t="236579" x="6611938" y="2255838"/>
          <p14:tracePt t="236588" x="6594475" y="2255838"/>
          <p14:tracePt t="236595" x="6565900" y="2255838"/>
          <p14:tracePt t="236600" x="6538913" y="2255838"/>
          <p14:tracePt t="236609" x="6502400" y="2255838"/>
          <p14:tracePt t="236615" x="6465888" y="2265363"/>
          <p14:tracePt t="236622" x="6410325" y="2265363"/>
          <p14:tracePt t="236629" x="6337300" y="2273300"/>
          <p14:tracePt t="236635" x="6246813" y="2282825"/>
          <p14:tracePt t="236643" x="6164263" y="2292350"/>
          <p14:tracePt t="236649" x="6091238" y="2309813"/>
          <p14:tracePt t="236656" x="6018213" y="2309813"/>
          <p14:tracePt t="236663" x="5945188" y="2328863"/>
          <p14:tracePt t="236671" x="5881688" y="2338388"/>
          <p14:tracePt t="236679" x="5818188" y="2346325"/>
          <p14:tracePt t="236685" x="5772150" y="2355850"/>
          <p14:tracePt t="236691" x="5726113" y="2365375"/>
          <p14:tracePt t="236698" x="5689600" y="2374900"/>
          <p14:tracePt t="236706" x="5643563" y="2382838"/>
          <p14:tracePt t="236713" x="5607050" y="2382838"/>
          <p14:tracePt t="236719" x="5561013" y="2392363"/>
          <p14:tracePt t="236727" x="5534025" y="2401888"/>
          <p14:tracePt t="236733" x="5497513" y="2401888"/>
          <p14:tracePt t="236740" x="5461000" y="2411413"/>
          <p14:tracePt t="236747" x="5434013" y="2411413"/>
          <p14:tracePt t="236755" x="5407025" y="2411413"/>
          <p14:tracePt t="236762" x="5397500" y="2419350"/>
          <p14:tracePt t="236768" x="5378450" y="2419350"/>
          <p14:tracePt t="236776" x="5370513" y="2419350"/>
          <p14:tracePt t="236783" x="5360988" y="2419350"/>
          <p14:tracePt t="236789" x="5351463" y="2419350"/>
          <p14:tracePt t="236818" x="5341938" y="2419350"/>
          <p14:tracePt t="236832" x="5334000" y="2419350"/>
          <p14:tracePt t="237458" x="5287963" y="2538413"/>
          <p14:tracePt t="237464" x="5205413" y="2703513"/>
          <p14:tracePt t="237471" x="5132388" y="2894013"/>
          <p14:tracePt t="237478" x="5059363" y="3086100"/>
          <p14:tracePt t="237486" x="5013325" y="3260725"/>
          <p14:tracePt t="237495" x="4968875" y="3397250"/>
          <p14:tracePt t="237499" x="4940300" y="3516313"/>
          <p14:tracePt t="237507" x="4922838" y="3643313"/>
          <p14:tracePt t="237512" x="4895850" y="3752850"/>
          <p14:tracePt t="237520" x="4886325" y="3852863"/>
          <p14:tracePt t="237528" x="4857750" y="3927475"/>
          <p14:tracePt t="237535" x="4849813" y="3990975"/>
          <p14:tracePt t="237541" x="4830763" y="4054475"/>
          <p14:tracePt t="237548" x="4821238" y="4090988"/>
          <p14:tracePt t="237555" x="4813300" y="4127500"/>
          <p14:tracePt t="237561" x="4813300" y="4154488"/>
          <p14:tracePt t="237569" x="4813300" y="4183063"/>
          <p14:tracePt t="237578" x="4813300" y="4191000"/>
          <p14:tracePt t="237584" x="4813300" y="4200525"/>
          <p14:tracePt t="237590" x="4813300" y="4210050"/>
          <p14:tracePt t="238461" x="4976813" y="4200525"/>
          <p14:tracePt t="238469" x="5341938" y="4200525"/>
          <p14:tracePt t="238475" x="5653088" y="4227513"/>
          <p14:tracePt t="238483" x="5945188" y="4310063"/>
          <p14:tracePt t="238489" x="6256338" y="4419600"/>
          <p14:tracePt t="238496" x="6529388" y="4538663"/>
          <p14:tracePt t="238504" x="6794500" y="4684713"/>
          <p14:tracePt t="238511" x="7023100" y="4811713"/>
          <p14:tracePt t="238517" x="7242175" y="4976813"/>
          <p14:tracePt t="238524" x="7388225" y="5141913"/>
          <p14:tracePt t="238530" x="7524750" y="5305425"/>
          <p14:tracePt t="238538" x="7607300" y="5414963"/>
          <p14:tracePt t="238545" x="7689850" y="5507038"/>
          <p14:tracePt t="238552" x="7762875" y="5607050"/>
          <p14:tracePt t="238559" x="7845425" y="5697538"/>
          <p14:tracePt t="238566" x="7918450" y="5799138"/>
          <p14:tracePt t="238574" x="7991475" y="5881688"/>
          <p14:tracePt t="238579" x="8045450" y="5945188"/>
          <p14:tracePt t="238587" x="8081963" y="6008688"/>
          <p14:tracePt t="238595" x="8128000" y="6045200"/>
          <p14:tracePt t="238601" x="8154988" y="6091238"/>
          <p14:tracePt t="238608" x="8183563" y="6100763"/>
          <p14:tracePt t="238615" x="8201025" y="6137275"/>
          <p14:tracePt t="238622" x="8220075" y="6154738"/>
          <p14:tracePt t="238628" x="8237538" y="6181725"/>
          <p14:tracePt t="238636" x="8256588" y="6191250"/>
          <p14:tracePt t="238645" x="8264525" y="6210300"/>
          <p14:tracePt t="238649" x="8274050" y="6218238"/>
          <p14:tracePt t="238656" x="8293100" y="6227763"/>
          <p14:tracePt t="238664" x="8293100" y="6237288"/>
          <p14:tracePt t="238672" x="8310563" y="6237288"/>
          <p14:tracePt t="238679" x="8310563" y="6246813"/>
          <p14:tracePt t="239833" x="8520113" y="6154738"/>
          <p14:tracePt t="239839" x="8894763" y="5981700"/>
          <p14:tracePt t="239846" x="9242425" y="5780088"/>
          <p14:tracePt t="239855" x="9561513" y="5616575"/>
          <p14:tracePt t="239861" x="9863138" y="5405438"/>
          <p14:tracePt t="239868" x="10182225" y="5222875"/>
          <p14:tracePt t="239875" x="10474325" y="5040313"/>
          <p14:tracePt t="239882" x="10804525" y="4830763"/>
          <p14:tracePt t="239889" x="11068050" y="4648200"/>
          <p14:tracePt t="239895" x="11369675" y="4438650"/>
          <p14:tracePt t="239902" x="11588750" y="4273550"/>
          <p14:tracePt t="239911" x="11780838" y="4117975"/>
          <p14:tracePt t="239916" x="11880850" y="4044950"/>
          <p14:tracePt t="239923" x="11982450" y="3990975"/>
          <p14:tracePt t="239930" x="12045950" y="3944938"/>
          <p14:tracePt t="239946" x="12072938" y="3927475"/>
          <p14:tracePt t="239952" x="12082463" y="3917950"/>
          <p14:tracePt t="240734" x="11963400" y="3908425"/>
          <p14:tracePt t="240741" x="11763375" y="3898900"/>
          <p14:tracePt t="240748" x="11525250" y="3898900"/>
          <p14:tracePt t="240755" x="11250613" y="3898900"/>
          <p14:tracePt t="240761" x="10958513" y="3898900"/>
          <p14:tracePt t="240769" x="10712450" y="3898900"/>
          <p14:tracePt t="240777" x="10456863" y="3917950"/>
          <p14:tracePt t="240783" x="10283825" y="3917950"/>
          <p14:tracePt t="240790" x="10137775" y="3917950"/>
          <p14:tracePt t="240796" x="10018713" y="3927475"/>
          <p14:tracePt t="240803" x="9955213" y="3927475"/>
          <p14:tracePt t="240811" x="9926638" y="3927475"/>
          <p14:tracePt t="240817" x="9899650" y="3927475"/>
          <p14:tracePt t="240823" x="9890125" y="3927475"/>
          <p14:tracePt t="240839" x="9882188" y="3927475"/>
          <p14:tracePt t="241738" x="9836150" y="3971925"/>
          <p14:tracePt t="241744" x="9780588" y="4037013"/>
          <p14:tracePt t="241751" x="9734550" y="4100513"/>
          <p14:tracePt t="241762" x="9690100" y="4183063"/>
          <p14:tracePt t="241765" x="9661525" y="4246563"/>
          <p14:tracePt t="241772" x="9634538" y="4310063"/>
          <p14:tracePt t="241779" x="9625013" y="4383088"/>
          <p14:tracePt t="241786" x="9617075" y="4456113"/>
          <p14:tracePt t="241794" x="9617075" y="4548188"/>
          <p14:tracePt t="241800" x="9617075" y="4648200"/>
          <p14:tracePt t="241808" x="9644063" y="4738688"/>
          <p14:tracePt t="241815" x="9661525" y="4848225"/>
          <p14:tracePt t="241822" x="9698038" y="4940300"/>
          <p14:tracePt t="241829" x="9734550" y="5059363"/>
          <p14:tracePt t="241836" x="9772650" y="5195888"/>
          <p14:tracePt t="241845" x="9809163" y="5314950"/>
          <p14:tracePt t="241851" x="9845675" y="5434013"/>
          <p14:tracePt t="241858" x="9882188" y="5524500"/>
          <p14:tracePt t="241865" x="9899650" y="5597525"/>
          <p14:tracePt t="241871" x="9918700" y="5680075"/>
          <p14:tracePt t="241878" x="9945688" y="5743575"/>
          <p14:tracePt t="241886" x="9963150" y="5789613"/>
          <p14:tracePt t="241894" x="9982200" y="5826125"/>
          <p14:tracePt t="241899" x="9991725" y="5862638"/>
          <p14:tracePt t="241906" x="9999663" y="5872163"/>
          <p14:tracePt t="241912" x="9999663" y="5889625"/>
          <p14:tracePt t="241927" x="9999663" y="5899150"/>
          <p14:tracePt t="241990" x="10009188" y="5899150"/>
          <p14:tracePt t="242004" x="10009188" y="5889625"/>
          <p14:tracePt t="242011" x="10018713" y="5889625"/>
          <p14:tracePt t="262944" x="9799638" y="5908675"/>
          <p14:tracePt t="262951" x="9361488" y="5991225"/>
          <p14:tracePt t="262958" x="8959850" y="6045200"/>
          <p14:tracePt t="262964" x="8575675" y="6118225"/>
          <p14:tracePt t="262971" x="8210550" y="6173788"/>
          <p14:tracePt t="262979" x="7826375" y="6254750"/>
          <p14:tracePt t="262987" x="7480300" y="6310313"/>
          <p14:tracePt t="262993" x="7223125" y="6356350"/>
          <p14:tracePt t="262999" x="6967538" y="6383338"/>
          <p14:tracePt t="263006" x="6813550" y="6400800"/>
          <p14:tracePt t="263015" x="6675438" y="6410325"/>
          <p14:tracePt t="263021" x="6575425" y="6419850"/>
          <p14:tracePt t="263028" x="6475413" y="6419850"/>
          <p14:tracePt t="263036" x="6429375" y="6419850"/>
          <p14:tracePt t="263043" x="6392863" y="6419850"/>
          <p14:tracePt t="263049" x="6383338" y="6419850"/>
          <p14:tracePt t="263055" x="6365875" y="6419850"/>
          <p14:tracePt t="263063" x="6356350" y="6419850"/>
          <p14:tracePt t="264505" x="6419850" y="6429375"/>
          <p14:tracePt t="264511" x="6529388" y="6446838"/>
          <p14:tracePt t="264518" x="6630988" y="6473825"/>
          <p14:tracePt t="264525" x="6740525" y="6483350"/>
          <p14:tracePt t="264532" x="6840538" y="6492875"/>
          <p14:tracePt t="264538" x="6959600" y="6510338"/>
          <p14:tracePt t="264546" x="7077075" y="6510338"/>
          <p14:tracePt t="264552" x="7205663" y="6510338"/>
          <p14:tracePt t="264560" x="7324725" y="6510338"/>
          <p14:tracePt t="264567" x="7424738" y="6510338"/>
          <p14:tracePt t="264574" x="7516813" y="6510338"/>
          <p14:tracePt t="264580" x="7616825" y="6510338"/>
          <p14:tracePt t="264587" x="7716838" y="6510338"/>
          <p14:tracePt t="264595" x="7808913" y="6519863"/>
          <p14:tracePt t="264603" x="7881938" y="6529388"/>
          <p14:tracePt t="264609" x="7954963" y="6538913"/>
          <p14:tracePt t="264616" x="8027988" y="6538913"/>
          <p14:tracePt t="264623" x="8118475" y="6546850"/>
          <p14:tracePt t="264629" x="8191500" y="6565900"/>
          <p14:tracePt t="264637" x="8283575" y="6565900"/>
          <p14:tracePt t="264644" x="8337550" y="6565900"/>
          <p14:tracePt t="264651" x="8402638" y="6565900"/>
          <p14:tracePt t="264658" x="8475663" y="6565900"/>
          <p14:tracePt t="264665" x="8539163" y="6565900"/>
          <p14:tracePt t="264671" x="8621713" y="6565900"/>
          <p14:tracePt t="264679" x="8694738" y="6565900"/>
          <p14:tracePt t="264686" x="8794750" y="6565900"/>
          <p14:tracePt t="264693" x="8913813" y="6575425"/>
          <p14:tracePt t="264700" x="9004300" y="6575425"/>
          <p14:tracePt t="264707" x="9105900" y="6583363"/>
          <p14:tracePt t="264714" x="9196388" y="6592888"/>
          <p14:tracePt t="264720" x="9259888" y="6592888"/>
          <p14:tracePt t="264728" x="9305925" y="6602413"/>
          <p14:tracePt t="264736" x="9351963" y="6611938"/>
          <p14:tracePt t="264742" x="9388475" y="6619875"/>
          <p14:tracePt t="264749" x="9405938" y="6619875"/>
          <p14:tracePt t="264755" x="9442450" y="6629400"/>
          <p14:tracePt t="264763" x="9471025" y="6629400"/>
          <p14:tracePt t="264769" x="9498013" y="6629400"/>
          <p14:tracePt t="264777" x="9534525" y="6629400"/>
          <p14:tracePt t="264783" x="9561513" y="6629400"/>
          <p14:tracePt t="264790" x="9607550" y="6629400"/>
          <p14:tracePt t="264798" x="9671050" y="6629400"/>
          <p14:tracePt t="264805" x="9717088" y="6629400"/>
          <p14:tracePt t="264812" x="9772650" y="6638925"/>
          <p14:tracePt t="264820" x="9836150" y="6638925"/>
          <p14:tracePt t="264826" x="9882188" y="6648450"/>
          <p14:tracePt t="264833" x="9918700" y="6648450"/>
          <p14:tracePt t="264840" x="9936163" y="6648450"/>
          <p14:tracePt t="264847" x="9963150" y="6656388"/>
          <p14:tracePt t="264853" x="9972675" y="6656388"/>
          <p14:tracePt t="264861" x="9982200" y="6665913"/>
          <p14:tracePt t="265785" x="9890125" y="6702425"/>
          <p14:tracePt t="265792" x="9753600" y="6748463"/>
          <p14:tracePt t="265799" x="9588500" y="6794500"/>
          <p14:tracePt t="265806" x="9442450" y="6831013"/>
          <p14:tracePt t="265814" x="9288463" y="6848475"/>
          <p14:tracePt t="265953" x="7451725" y="6838950"/>
          <p14:tracePt t="265959" x="7415213" y="6831013"/>
          <p14:tracePt t="265966" x="7370763" y="6821488"/>
          <p14:tracePt t="265974" x="7334250" y="6811963"/>
          <p14:tracePt t="265980" x="7288213" y="6802438"/>
          <p14:tracePt t="265988" x="7259638" y="6784975"/>
          <p14:tracePt t="265995" x="7242175" y="6775450"/>
          <p14:tracePt t="266003" x="7223125" y="6765925"/>
          <p14:tracePt t="266009" x="7205663" y="6765925"/>
          <p14:tracePt t="266016" x="7196138" y="6748463"/>
          <p14:tracePt t="266023" x="7178675" y="6738938"/>
          <p14:tracePt t="266030" x="7159625" y="6729413"/>
          <p14:tracePt t="266036" x="7142163" y="6721475"/>
          <p14:tracePt t="266044" x="7123113" y="6702425"/>
          <p14:tracePt t="266052" x="7096125" y="6684963"/>
          <p14:tracePt t="266058" x="7077075" y="6665913"/>
          <p14:tracePt t="266065" x="7059613" y="6648450"/>
          <p14:tracePt t="266071" x="7032625" y="6638925"/>
          <p14:tracePt t="266079" x="7004050" y="6619875"/>
          <p14:tracePt t="266086" x="6996113" y="6602413"/>
          <p14:tracePt t="266093" x="6967538" y="6575425"/>
          <p14:tracePt t="266100" x="6950075" y="6565900"/>
          <p14:tracePt t="266107" x="6923088" y="6538913"/>
          <p14:tracePt t="266113" x="6894513" y="6502400"/>
          <p14:tracePt t="266120" x="6867525" y="6465888"/>
          <p14:tracePt t="266127" x="6840538" y="6410325"/>
          <p14:tracePt t="266135" x="6804025" y="6346825"/>
          <p14:tracePt t="266141" x="6777038" y="6264275"/>
          <p14:tracePt t="266148" x="6748463" y="6191250"/>
          <p14:tracePt t="266155" x="6731000" y="6127750"/>
          <p14:tracePt t="266162" x="6721475" y="6081713"/>
          <p14:tracePt t="266169" x="6711950" y="6045200"/>
          <p14:tracePt t="266176" x="6704013" y="6018213"/>
          <p14:tracePt t="266185" x="6694488" y="6008688"/>
          <p14:tracePt t="266191" x="6694488" y="5999163"/>
          <p14:tracePt t="266198" x="6694488" y="5991225"/>
          <p14:tracePt t="266212" x="6684963" y="5991225"/>
          <p14:tracePt t="266219" x="6684963" y="5981700"/>
          <p14:tracePt t="266234" x="6684963" y="5972175"/>
          <p14:tracePt t="266254" x="6675438" y="5972175"/>
          <p14:tracePt t="266269" x="6675438" y="5962650"/>
          <p14:tracePt t="266282" x="6675438" y="5954713"/>
          <p14:tracePt t="266289" x="6667500" y="5954713"/>
          <p14:tracePt t="266303" x="6657975" y="5954713"/>
          <p14:tracePt t="266310" x="6657975" y="5945188"/>
          <p14:tracePt t="266319" x="6648450" y="5935663"/>
          <p14:tracePt t="266330" x="6638925" y="5926138"/>
          <p14:tracePt t="266337" x="6630988" y="5918200"/>
          <p14:tracePt t="266359" x="6621463" y="5908675"/>
          <p14:tracePt t="266367" x="6611938" y="5899150"/>
          <p14:tracePt t="266380" x="6602413" y="5889625"/>
          <p14:tracePt t="266387" x="6594475" y="5889625"/>
          <p14:tracePt t="266408" x="6584950" y="5889625"/>
          <p14:tracePt t="266422" x="6575425" y="5889625"/>
          <p14:tracePt t="266449" x="6565900" y="5889625"/>
          <p14:tracePt t="266457" x="6557963" y="5899150"/>
          <p14:tracePt t="266464" x="6529388" y="5962650"/>
          <p14:tracePt t="266470" x="6465888" y="6054725"/>
          <p14:tracePt t="266478" x="6402388" y="6164263"/>
          <p14:tracePt t="266486" x="6337300" y="6273800"/>
          <p14:tracePt t="266492" x="6300788" y="6364288"/>
          <p14:tracePt t="266499" x="6273800" y="6429375"/>
          <p14:tracePt t="266505" x="6246813" y="6502400"/>
          <p14:tracePt t="266514" x="6219825" y="6556375"/>
          <p14:tracePt t="266519" x="6183313" y="6619875"/>
          <p14:tracePt t="266526" x="6164263" y="6665913"/>
          <p14:tracePt t="266535" x="6146800" y="6702425"/>
          <p14:tracePt t="266540" x="6137275" y="6738938"/>
          <p14:tracePt t="266548" x="6127750" y="6757988"/>
          <p14:tracePt t="266554" x="6127750" y="6765925"/>
          <p14:tracePt t="266562" x="6127750" y="6784975"/>
          <p14:tracePt t="266575" x="6127750" y="6802438"/>
          <p14:tracePt t="266583" x="6127750" y="6811963"/>
          <p14:tracePt t="266590" x="6127750" y="6821488"/>
          <p14:tracePt t="266597" x="6127750" y="6831013"/>
          <p14:tracePt t="266603" x="6137275" y="6838950"/>
          <p14:tracePt t="266862" x="10283825" y="6821488"/>
          <p14:tracePt t="266870" x="10310813" y="6794500"/>
          <p14:tracePt t="266877" x="10347325" y="6757988"/>
          <p14:tracePt t="266885" x="10401300" y="6702425"/>
          <p14:tracePt t="266891" x="10474325" y="6619875"/>
          <p14:tracePt t="266898" x="10556875" y="6510338"/>
          <p14:tracePt t="266904" x="10666413" y="6346825"/>
          <p14:tracePt t="266913" x="10795000" y="6137275"/>
          <p14:tracePt t="266919" x="10914063" y="5889625"/>
          <p14:tracePt t="266926" x="11023600" y="5689600"/>
          <p14:tracePt t="266936" x="11104563" y="5487988"/>
          <p14:tracePt t="266940" x="11206163" y="5268913"/>
          <p14:tracePt t="266947" x="11296650" y="5049838"/>
          <p14:tracePt t="266953" x="11398250" y="4803775"/>
          <p14:tracePt t="266960" x="11488738" y="4602163"/>
          <p14:tracePt t="266969" x="11534775" y="4465638"/>
          <p14:tracePt t="266976" x="11561763" y="4392613"/>
          <p14:tracePt t="266983" x="11571288" y="4346575"/>
          <p14:tracePt t="266989" x="11571288" y="4319588"/>
          <p14:tracePt t="266996" x="11571288" y="4300538"/>
          <p14:tracePt t="267003" x="11571288" y="4283075"/>
          <p14:tracePt t="267010" x="11571288" y="4273550"/>
          <p14:tracePt t="267019" x="11561763" y="4264025"/>
          <p14:tracePt t="267024" x="11561763" y="4256088"/>
          <p14:tracePt t="267037" x="11561763" y="4246563"/>
          <p14:tracePt t="267045" x="11552238" y="4246563"/>
          <p14:tracePt t="267435" x="11498263" y="4183063"/>
          <p14:tracePt t="267441" x="11388725" y="4037013"/>
          <p14:tracePt t="267449" x="11269663" y="3825875"/>
          <p14:tracePt t="267456" x="11177588" y="3633788"/>
          <p14:tracePt t="267462" x="11087100" y="3433763"/>
          <p14:tracePt t="267470" x="11031538" y="3305175"/>
          <p14:tracePt t="267477" x="10977563" y="3168650"/>
          <p14:tracePt t="267485" x="10922000" y="3032125"/>
          <p14:tracePt t="267491" x="10877550" y="2894013"/>
          <p14:tracePt t="267498" x="10841038" y="2794000"/>
          <p14:tracePt t="267505" x="10804525" y="2703513"/>
          <p14:tracePt t="267512" x="10775950" y="2638425"/>
          <p14:tracePt t="267519" x="10739438" y="2565400"/>
          <p14:tracePt t="267526" x="10702925" y="2520950"/>
          <p14:tracePt t="267533" x="10658475" y="2474913"/>
          <p14:tracePt t="267539" x="10612438" y="2438400"/>
          <p14:tracePt t="267547" x="10556875" y="2382838"/>
          <p14:tracePt t="267553" x="10474325" y="2346325"/>
          <p14:tracePt t="267561" x="10383838" y="2301875"/>
          <p14:tracePt t="267569" x="10264775" y="2273300"/>
          <p14:tracePt t="267576" x="10128250" y="2255838"/>
          <p14:tracePt t="267585" x="9945688" y="2228850"/>
          <p14:tracePt t="267589" x="9726613" y="2209800"/>
          <p14:tracePt t="267596" x="9507538" y="2200275"/>
          <p14:tracePt t="267603" x="9324975" y="2182813"/>
          <p14:tracePt t="267610" x="9105900" y="2173288"/>
          <p14:tracePt t="267618" x="8894763" y="2173288"/>
          <p14:tracePt t="267624" x="8675688" y="2155825"/>
          <p14:tracePt t="267631" x="8466138" y="2155825"/>
          <p14:tracePt t="267637" x="8191500" y="2155825"/>
          <p14:tracePt t="267645" x="8008938" y="2163763"/>
          <p14:tracePt t="267652" x="7816850" y="2173288"/>
          <p14:tracePt t="267659" x="7653338" y="2200275"/>
          <p14:tracePt t="267666" x="7507288" y="2228850"/>
          <p14:tracePt t="267674" x="7370763" y="2246313"/>
          <p14:tracePt t="267680" x="7269163" y="2255838"/>
          <p14:tracePt t="267687" x="7159625" y="2273300"/>
          <p14:tracePt t="267695" x="7086600" y="2292350"/>
          <p14:tracePt t="267701" x="7023100" y="2301875"/>
          <p14:tracePt t="267708" x="6959600" y="2328863"/>
          <p14:tracePt t="267716" x="6913563" y="2338388"/>
          <p14:tracePt t="267722" x="6867525" y="2346325"/>
          <p14:tracePt t="267729" x="6813550" y="2365375"/>
          <p14:tracePt t="267736" x="6784975" y="2374900"/>
          <p14:tracePt t="267743" x="6767513" y="2382838"/>
          <p14:tracePt t="267751" x="6748463" y="2382838"/>
          <p14:tracePt t="267757" x="6731000" y="2382838"/>
          <p14:tracePt t="267764" x="6711950" y="2382838"/>
          <p14:tracePt t="267771" x="6704013" y="2392363"/>
          <p14:tracePt t="267779" x="6694488" y="2392363"/>
          <p14:tracePt t="267785" x="6684963" y="2392363"/>
          <p14:tracePt t="267820" x="6675438" y="2392363"/>
          <p14:tracePt t="267932" x="6711950" y="2392363"/>
          <p14:tracePt t="267939" x="6777038" y="2401888"/>
          <p14:tracePt t="267946" x="6867525" y="2411413"/>
          <p14:tracePt t="267952" x="6986588" y="2447925"/>
          <p14:tracePt t="267960" x="7150100" y="2484438"/>
          <p14:tracePt t="267968" x="7305675" y="2538413"/>
          <p14:tracePt t="267975" x="7516813" y="2593975"/>
          <p14:tracePt t="267982" x="7753350" y="2657475"/>
          <p14:tracePt t="267987" x="7999413" y="2757488"/>
          <p14:tracePt t="267996" x="8210550" y="2820988"/>
          <p14:tracePt t="268002" x="8420100" y="2876550"/>
          <p14:tracePt t="268009" x="8639175" y="2959100"/>
          <p14:tracePt t="268018" x="8904288" y="3022600"/>
          <p14:tracePt t="268023" x="9178925" y="3122613"/>
          <p14:tracePt t="268030" x="9488488" y="3232150"/>
          <p14:tracePt t="268037" x="9763125" y="3341688"/>
          <p14:tracePt t="268044" x="9991725" y="3451225"/>
          <p14:tracePt t="268052" x="10191750" y="3579813"/>
          <p14:tracePt t="268057" x="10347325" y="3689350"/>
          <p14:tracePt t="268068" x="10456863" y="3798888"/>
          <p14:tracePt t="268072" x="10547350" y="3927475"/>
          <p14:tracePt t="268080" x="10612438" y="4081463"/>
          <p14:tracePt t="268086" x="10658475" y="4219575"/>
          <p14:tracePt t="268094" x="10675938" y="4346575"/>
          <p14:tracePt t="268101" x="10675938" y="4438650"/>
          <p14:tracePt t="268108" x="10666413" y="4565650"/>
          <p14:tracePt t="268114" x="10648950" y="4711700"/>
          <p14:tracePt t="268121" x="10593388" y="4848225"/>
          <p14:tracePt t="268128" x="10529888" y="4967288"/>
          <p14:tracePt t="268135" x="10474325" y="5076825"/>
          <p14:tracePt t="268142" x="10393363" y="5186363"/>
          <p14:tracePt t="268149" x="10301288" y="5314950"/>
          <p14:tracePt t="268155" x="10210800" y="5451475"/>
          <p14:tracePt t="268164" x="10082213" y="5616575"/>
          <p14:tracePt t="268170" x="9936163" y="5780088"/>
          <p14:tracePt t="268178" x="9772650" y="5908675"/>
          <p14:tracePt t="268185" x="9617075" y="6035675"/>
          <p14:tracePt t="268191" x="9488488" y="6127750"/>
          <p14:tracePt t="268198" x="9378950" y="6181725"/>
          <p14:tracePt t="268205" x="9278938" y="6227763"/>
          <p14:tracePt t="268212" x="9169400" y="6264275"/>
          <p14:tracePt t="268219" x="9096375" y="6283325"/>
          <p14:tracePt t="268226" x="9004300" y="6291263"/>
          <p14:tracePt t="268235" x="8940800" y="6291263"/>
          <p14:tracePt t="268240" x="8894763" y="6291263"/>
          <p14:tracePt t="268247" x="8858250" y="6283325"/>
          <p14:tracePt t="268253" x="8812213" y="6273800"/>
          <p14:tracePt t="268261" x="8785225" y="6264275"/>
          <p14:tracePt t="268268" x="8731250" y="6254750"/>
          <p14:tracePt t="268276" x="8702675" y="6246813"/>
          <p14:tracePt t="268284" x="8658225" y="6246813"/>
          <p14:tracePt t="268289" x="8593138" y="6246813"/>
          <p14:tracePt t="268296" x="8539163" y="6246813"/>
          <p14:tracePt t="268302" x="8475663" y="6246813"/>
          <p14:tracePt t="268310" x="8410575" y="6246813"/>
          <p14:tracePt t="268318" x="8366125" y="6246813"/>
          <p14:tracePt t="268325" x="8310563" y="6246813"/>
          <p14:tracePt t="268331" x="8264525" y="6246813"/>
          <p14:tracePt t="268337" x="8220075" y="6246813"/>
          <p14:tracePt t="268345" x="8174038" y="6246813"/>
          <p14:tracePt t="268351" x="8128000" y="6246813"/>
          <p14:tracePt t="268359" x="8081963" y="6246813"/>
          <p14:tracePt t="268368" x="8035925" y="6237288"/>
          <p14:tracePt t="268374" x="7991475" y="6227763"/>
          <p14:tracePt t="268381" x="7945438" y="6227763"/>
          <p14:tracePt t="268387" x="7881938" y="6210300"/>
          <p14:tracePt t="268395" x="7826375" y="6200775"/>
          <p14:tracePt t="268402" x="7772400" y="6173788"/>
          <p14:tracePt t="268408" x="7707313" y="6164263"/>
          <p14:tracePt t="268415" x="7653338" y="6145213"/>
          <p14:tracePt t="268422" x="7607300" y="6127750"/>
          <p14:tracePt t="268429" x="7561263" y="6108700"/>
          <p14:tracePt t="268436" x="7524750" y="6100763"/>
          <p14:tracePt t="268443" x="7488238" y="6091238"/>
          <p14:tracePt t="268451" x="7451725" y="6081713"/>
          <p14:tracePt t="268457" x="7434263" y="6072188"/>
          <p14:tracePt t="268465" x="7407275" y="6064250"/>
          <p14:tracePt t="268471" x="7378700" y="6064250"/>
          <p14:tracePt t="268478" x="7351713" y="6054725"/>
          <p14:tracePt t="268485" x="7324725" y="6045200"/>
          <p14:tracePt t="268492" x="7305675" y="6045200"/>
          <p14:tracePt t="268501" x="7278688" y="6035675"/>
          <p14:tracePt t="268506" x="7259638" y="6035675"/>
          <p14:tracePt t="268513" x="7242175" y="6035675"/>
          <p14:tracePt t="268519" x="7223125" y="6027738"/>
          <p14:tracePt t="269321" x="7113588" y="6027738"/>
          <p14:tracePt t="269327" x="6967538" y="6027738"/>
          <p14:tracePt t="269334" x="6831013" y="6008688"/>
          <p14:tracePt t="269341" x="6711950" y="5999163"/>
          <p14:tracePt t="269348" x="6611938" y="5991225"/>
          <p14:tracePt t="269356" x="6548438" y="5972175"/>
          <p14:tracePt t="269363" x="6492875" y="5954713"/>
          <p14:tracePt t="269369" x="6456363" y="5954713"/>
          <p14:tracePt t="269376" x="6438900" y="5945188"/>
          <p14:tracePt t="269385" x="6429375" y="5935663"/>
          <p14:tracePt t="269390" x="6419850" y="5935663"/>
          <p14:tracePt t="269397" x="6419850" y="5926138"/>
          <p14:tracePt t="269404" x="6410325" y="5926138"/>
          <p14:tracePt t="269475" x="6410325" y="5918200"/>
          <p14:tracePt t="270852" x="6475413" y="5918200"/>
          <p14:tracePt t="270859" x="6565900" y="5935663"/>
          <p14:tracePt t="270866" x="6694488" y="5962650"/>
          <p14:tracePt t="270873" x="6813550" y="5991225"/>
          <p14:tracePt t="270879" x="6923088" y="5999163"/>
          <p14:tracePt t="270886" x="7004050" y="5999163"/>
          <p14:tracePt t="270894" x="7086600" y="6008688"/>
          <p14:tracePt t="270901" x="7142163" y="6018213"/>
          <p14:tracePt t="270908" x="7205663" y="6018213"/>
          <p14:tracePt t="270913" x="7251700" y="6027738"/>
          <p14:tracePt t="270921" x="7288213" y="6035675"/>
          <p14:tracePt t="270928" x="7315200" y="6045200"/>
          <p14:tracePt t="270936" x="7342188" y="6054725"/>
          <p14:tracePt t="270943" x="7370763" y="6054725"/>
          <p14:tracePt t="270952" x="7388225" y="6054725"/>
          <p14:tracePt t="270957" x="7415213" y="6064250"/>
          <p14:tracePt t="270963" x="7434263" y="6064250"/>
          <p14:tracePt t="270970" x="7470775" y="6064250"/>
          <p14:tracePt t="270978" x="7488238" y="6064250"/>
          <p14:tracePt t="270984" x="7534275" y="6064250"/>
          <p14:tracePt t="270992" x="7580313" y="6064250"/>
          <p14:tracePt t="271000" x="7626350" y="6064250"/>
          <p14:tracePt t="271006" x="7689850" y="6054725"/>
          <p14:tracePt t="271012" x="7743825" y="6027738"/>
          <p14:tracePt t="271018" x="7808913" y="6008688"/>
          <p14:tracePt t="271026" x="7881938" y="5991225"/>
          <p14:tracePt t="271034" x="7962900" y="5954713"/>
          <p14:tracePt t="271041" x="8064500" y="5918200"/>
          <p14:tracePt t="271048" x="8183563" y="5881688"/>
          <p14:tracePt t="271054" x="8320088" y="5816600"/>
          <p14:tracePt t="271061" x="8475663" y="5770563"/>
          <p14:tracePt t="271068" x="8593138" y="5734050"/>
          <p14:tracePt t="271076" x="8666163" y="5716588"/>
          <p14:tracePt t="271084" x="8712200" y="5707063"/>
          <p14:tracePt t="271089" x="8731250" y="5707063"/>
          <p14:tracePt t="271096" x="8748713" y="5707063"/>
          <p14:tracePt t="271167" x="8721725" y="5707063"/>
          <p14:tracePt t="271174" x="8685213" y="5734050"/>
          <p14:tracePt t="271181" x="8612188" y="5770563"/>
          <p14:tracePt t="271187" x="8512175" y="5807075"/>
          <p14:tracePt t="271194" x="8410575" y="5862638"/>
          <p14:tracePt t="271201" x="8274050" y="5899150"/>
          <p14:tracePt t="271208" x="8137525" y="5954713"/>
          <p14:tracePt t="271217" x="7991475" y="5991225"/>
          <p14:tracePt t="271222" x="7872413" y="6008688"/>
          <p14:tracePt t="271230" x="7753350" y="6008688"/>
          <p14:tracePt t="271236" x="7680325" y="6008688"/>
          <p14:tracePt t="271244" x="7607300" y="6008688"/>
          <p14:tracePt t="271251" x="7543800" y="6008688"/>
          <p14:tracePt t="271258" x="7488238" y="5999163"/>
          <p14:tracePt t="271267" x="7443788" y="5991225"/>
          <p14:tracePt t="271271" x="7370763" y="5954713"/>
          <p14:tracePt t="271279" x="7296150" y="5935663"/>
          <p14:tracePt t="271285" x="7232650" y="5899150"/>
          <p14:tracePt t="271293" x="7150100" y="5872163"/>
          <p14:tracePt t="271300" x="7077075" y="5826125"/>
          <p14:tracePt t="271307" x="7004050" y="5780088"/>
          <p14:tracePt t="271314" x="6959600" y="5753100"/>
          <p14:tracePt t="271321" x="6923088" y="5734050"/>
          <p14:tracePt t="271328" x="6867525" y="5697538"/>
          <p14:tracePt t="271334" x="6850063" y="5689600"/>
          <p14:tracePt t="271343" x="6804025" y="5670550"/>
          <p14:tracePt t="271350" x="6767513" y="5670550"/>
          <p14:tracePt t="271356" x="6721475" y="5661025"/>
          <p14:tracePt t="271363" x="6675438" y="5661025"/>
          <p14:tracePt t="271369" x="6611938" y="5653088"/>
          <p14:tracePt t="271377" x="6565900" y="5653088"/>
          <p14:tracePt t="271384" x="6511925" y="5653088"/>
          <p14:tracePt t="271390" x="6465888" y="5643563"/>
          <p14:tracePt t="271397" x="6419850" y="5643563"/>
          <p14:tracePt t="271404" x="6392863" y="5634038"/>
          <p14:tracePt t="271411" x="6365875" y="5624513"/>
          <p14:tracePt t="271418" x="6346825" y="5624513"/>
          <p14:tracePt t="271426" x="6337300" y="5616575"/>
          <p14:tracePt t="271434" x="6329363" y="5607050"/>
          <p14:tracePt t="271440" x="6329363" y="5597525"/>
          <p14:tracePt t="271454" x="6319838" y="5597525"/>
          <p14:tracePt t="271460" x="6319838" y="5588000"/>
          <p14:tracePt t="271545" x="6319838" y="5580063"/>
          <p14:tracePt t="272342" x="6337300" y="5607050"/>
          <p14:tracePt t="272349" x="6356350" y="5670550"/>
          <p14:tracePt t="272356" x="6373813" y="5716588"/>
          <p14:tracePt t="272363" x="6392863" y="5770563"/>
          <p14:tracePt t="272369" x="6402388" y="5816600"/>
          <p14:tracePt t="272377" x="6402388" y="5872163"/>
          <p14:tracePt t="272383" x="6410325" y="5926138"/>
          <p14:tracePt t="272391" x="6410325" y="5981700"/>
          <p14:tracePt t="272398" x="6410325" y="6027738"/>
          <p14:tracePt t="272404" x="6429375" y="6091238"/>
          <p14:tracePt t="272411" x="6429375" y="6137275"/>
          <p14:tracePt t="272417" x="6429375" y="6164263"/>
          <p14:tracePt t="272426" x="6429375" y="6191250"/>
          <p14:tracePt t="272434" x="6438900" y="6210300"/>
          <p14:tracePt t="272448" x="6438900" y="6218238"/>
          <p14:tracePt t="272461" x="6438900" y="6227763"/>
          <p14:tracePt t="272559" x="6438900" y="6237288"/>
          <p14:tracePt t="272770" x="6475413" y="6218238"/>
          <p14:tracePt t="272776" x="6502400" y="6210300"/>
          <p14:tracePt t="272782" x="6538913" y="6210300"/>
          <p14:tracePt t="272790" x="6584950" y="6210300"/>
          <p14:tracePt t="272797" x="6648450" y="6210300"/>
          <p14:tracePt t="272803" x="6711950" y="6227763"/>
          <p14:tracePt t="272810" x="6784975" y="6264275"/>
          <p14:tracePt t="272818" x="6850063" y="6291263"/>
          <p14:tracePt t="272826" x="6923088" y="6346825"/>
          <p14:tracePt t="272834" x="6986588" y="6392863"/>
          <p14:tracePt t="272839" x="7050088" y="6465888"/>
          <p14:tracePt t="272846" x="7150100" y="6529388"/>
          <p14:tracePt t="272853" x="7269163" y="6592888"/>
          <p14:tracePt t="272860" x="7388225" y="6656388"/>
          <p14:tracePt t="272867" x="7543800" y="6702425"/>
          <p14:tracePt t="272874" x="7680325" y="6738938"/>
          <p14:tracePt t="272880" x="7808913" y="6757988"/>
          <p14:tracePt t="272887" x="7926388" y="6765925"/>
          <p14:tracePt t="272894" x="8045450" y="6765925"/>
          <p14:tracePt t="272901" x="8164513" y="6765925"/>
          <p14:tracePt t="272908" x="8274050" y="6765925"/>
          <p14:tracePt t="272916" x="8383588" y="6765925"/>
          <p14:tracePt t="272923" x="8502650" y="6748463"/>
          <p14:tracePt t="272930" x="8639175" y="6748463"/>
          <p14:tracePt t="272936" x="8821738" y="6738938"/>
          <p14:tracePt t="272944" x="9013825" y="6721475"/>
          <p14:tracePt t="272951" x="9169400" y="6711950"/>
          <p14:tracePt t="272958" x="9351963" y="6702425"/>
          <p14:tracePt t="272967" x="9534525" y="6656388"/>
          <p14:tracePt t="272971" x="9690100" y="6648450"/>
          <p14:tracePt t="272979" x="9863138" y="6611938"/>
          <p14:tracePt t="272985" x="9982200" y="6583363"/>
          <p14:tracePt t="272993" x="10101263" y="6556375"/>
          <p14:tracePt t="273001" x="10191750" y="6538913"/>
          <p14:tracePt t="273007" x="10274300" y="6529388"/>
          <p14:tracePt t="273016" x="10347325" y="6529388"/>
          <p14:tracePt t="273022" x="10410825" y="6519863"/>
          <p14:tracePt t="273028" x="10483850" y="6519863"/>
          <p14:tracePt t="273035" x="10556875" y="6519863"/>
          <p14:tracePt t="273043" x="10629900" y="6519863"/>
          <p14:tracePt t="273050" x="10685463" y="6510338"/>
          <p14:tracePt t="273056" x="10739438" y="6492875"/>
          <p14:tracePt t="273063" x="10804525" y="6492875"/>
          <p14:tracePt t="273069" x="10848975" y="6483350"/>
          <p14:tracePt t="273077" x="10895013" y="6465888"/>
          <p14:tracePt t="273083" x="10931525" y="6456363"/>
          <p14:tracePt t="273090" x="10968038" y="6437313"/>
          <p14:tracePt t="273098" x="11004550" y="6419850"/>
          <p14:tracePt t="273104" x="11031538" y="6400800"/>
          <p14:tracePt t="273111" x="11050588" y="6392863"/>
          <p14:tracePt t="273119" x="11068050" y="6373813"/>
          <p14:tracePt t="273126" x="11096625" y="6364288"/>
          <p14:tracePt t="273134" x="11104563" y="6346825"/>
          <p14:tracePt t="273140" x="11133138" y="6337300"/>
          <p14:tracePt t="273148" x="11150600" y="6327775"/>
          <p14:tracePt t="273153" x="11177588" y="6310313"/>
          <p14:tracePt t="273160" x="11187113" y="6291263"/>
          <p14:tracePt t="273167" x="11206163" y="6283325"/>
          <p14:tracePt t="273515" x="11206163" y="6181725"/>
          <p14:tracePt t="273521" x="11206163" y="6035675"/>
          <p14:tracePt t="273528" x="11206163" y="5881688"/>
          <p14:tracePt t="273535" x="11233150" y="5716588"/>
          <p14:tracePt t="273542" x="11233150" y="5570538"/>
          <p14:tracePt t="273550" x="11233150" y="5424488"/>
          <p14:tracePt t="273556" x="11233150" y="5295900"/>
          <p14:tracePt t="273563" x="11233150" y="5149850"/>
          <p14:tracePt t="273569" x="11242675" y="4986338"/>
          <p14:tracePt t="273577" x="11242675" y="4848225"/>
          <p14:tracePt t="273584" x="11242675" y="4711700"/>
          <p14:tracePt t="273591" x="11242675" y="4565650"/>
          <p14:tracePt t="273598" x="11242675" y="4419600"/>
          <p14:tracePt t="273604" x="11223625" y="4319588"/>
          <p14:tracePt t="273613" x="11214100" y="4227513"/>
          <p14:tracePt t="273619" x="11214100" y="4183063"/>
          <p14:tracePt t="273627" x="11206163" y="4164013"/>
          <p14:tracePt t="273633" x="11206163" y="4154488"/>
          <p14:tracePt t="273696" x="11206163" y="4164013"/>
          <p14:tracePt t="273703" x="11206163" y="4191000"/>
          <p14:tracePt t="273711" x="11214100" y="4237038"/>
          <p14:tracePt t="273717" x="11250613" y="4356100"/>
          <p14:tracePt t="273725" x="11279188" y="4565650"/>
          <p14:tracePt t="273731" x="11315700" y="4930775"/>
          <p14:tracePt t="273738" x="11315700" y="5259388"/>
          <p14:tracePt t="273746" x="11315700" y="5507038"/>
          <p14:tracePt t="273752" x="11315700" y="5661025"/>
          <p14:tracePt t="273759" x="11315700" y="5799138"/>
          <p14:tracePt t="273766" x="11296650" y="5881688"/>
          <p14:tracePt t="273773" x="11296650" y="5972175"/>
          <p14:tracePt t="273780" x="11287125" y="6064250"/>
          <p14:tracePt t="273786" x="11279188" y="6164263"/>
          <p14:tracePt t="273794" x="11250613" y="6273800"/>
          <p14:tracePt t="273800" x="11233150" y="6392863"/>
          <p14:tracePt t="273809" x="11214100" y="6492875"/>
          <p14:tracePt t="273817" x="11196638" y="6592888"/>
          <p14:tracePt t="273823" x="11150600" y="6721475"/>
          <p14:tracePt t="273830" x="11114088" y="6838950"/>
          <p14:tracePt t="274306" x="6767513" y="6684963"/>
          <p14:tracePt t="274313" x="6804025" y="6611938"/>
          <p14:tracePt t="274319" x="6831013" y="6556375"/>
          <p14:tracePt t="274327" x="6840538" y="6529388"/>
          <p14:tracePt t="274333" x="6840538" y="6519863"/>
          <p14:tracePt t="274340" x="6840538" y="6510338"/>
          <p14:tracePt t="274350" x="6840538" y="6502400"/>
          <p14:tracePt t="274354" x="6840538" y="6492875"/>
          <p14:tracePt t="274375" x="6840538" y="6483350"/>
          <p14:tracePt t="274410" x="6840538" y="6473825"/>
          <p14:tracePt t="274502" x="6831013" y="6465888"/>
          <p14:tracePt t="274508" x="6821488" y="6465888"/>
          <p14:tracePt t="274515" x="6804025" y="6446838"/>
          <p14:tracePt t="274523" x="6767513" y="6419850"/>
          <p14:tracePt t="274529" x="6721475" y="6400800"/>
          <p14:tracePt t="274536" x="6657975" y="6364288"/>
          <p14:tracePt t="274544" x="6602413" y="6346825"/>
          <p14:tracePt t="274550" x="6538913" y="6327775"/>
          <p14:tracePt t="274558" x="6492875" y="6291263"/>
          <p14:tracePt t="274567" x="6429375" y="6283325"/>
          <p14:tracePt t="274570" x="6365875" y="6264275"/>
          <p14:tracePt t="274578" x="6319838" y="6254750"/>
          <p14:tracePt t="274584" x="6256338" y="6237288"/>
          <p14:tracePt t="274592" x="6210300" y="6210300"/>
          <p14:tracePt t="274599" x="6146800" y="6200775"/>
          <p14:tracePt t="274607" x="6081713" y="6181725"/>
          <p14:tracePt t="274613" x="6027738" y="6154738"/>
          <p14:tracePt t="274620" x="5991225" y="6118225"/>
          <p14:tracePt t="274628" x="5954713" y="6108700"/>
          <p14:tracePt t="274634" x="5945188" y="6091238"/>
          <p14:tracePt t="274641" x="5927725" y="6072188"/>
          <p14:tracePt t="274649" x="5918200" y="6054725"/>
          <p14:tracePt t="274655" x="5908675" y="6054725"/>
          <p14:tracePt t="274662" x="5908675" y="6035675"/>
          <p14:tracePt t="274677" x="5899150" y="6035675"/>
          <p14:tracePt t="274690" x="5891213" y="6027738"/>
          <p14:tracePt t="275330" x="5899150" y="6027738"/>
          <p14:tracePt t="275336" x="5927725" y="6027738"/>
          <p14:tracePt t="275343" x="5954713" y="6018213"/>
          <p14:tracePt t="275351" x="5981700" y="6008688"/>
          <p14:tracePt t="275357" x="6000750" y="5999163"/>
          <p14:tracePt t="275365" x="6018213" y="5991225"/>
          <p14:tracePt t="275370" x="6045200" y="5981700"/>
          <p14:tracePt t="275378" x="6054725" y="5981700"/>
          <p14:tracePt t="275386" x="6081713" y="5972175"/>
          <p14:tracePt t="275393" x="6100763" y="5962650"/>
          <p14:tracePt t="275400" x="6118225" y="5954713"/>
          <p14:tracePt t="275406" x="6146800" y="5945188"/>
          <p14:tracePt t="275415" x="6164263" y="5945188"/>
          <p14:tracePt t="275420" x="6191250" y="5935663"/>
          <p14:tracePt t="275428" x="6219825" y="5926138"/>
          <p14:tracePt t="275434" x="6227763" y="5918200"/>
          <p14:tracePt t="275441" x="6256338" y="5918200"/>
          <p14:tracePt t="275449" x="6273800" y="5918200"/>
          <p14:tracePt t="275455" x="6300788" y="5918200"/>
          <p14:tracePt t="275463" x="6329363" y="5908675"/>
          <p14:tracePt t="275468" x="6346825" y="5899150"/>
          <p14:tracePt t="275476" x="6373813" y="5899150"/>
          <p14:tracePt t="275483" x="6392863" y="5889625"/>
          <p14:tracePt t="275490" x="6419850" y="5881688"/>
          <p14:tracePt t="275499" x="6446838" y="5881688"/>
          <p14:tracePt t="275505" x="6465888" y="5872163"/>
          <p14:tracePt t="275511" x="6483350" y="5872163"/>
          <p14:tracePt t="275518" x="6502400" y="5872163"/>
          <p14:tracePt t="275525" x="6521450" y="5862638"/>
          <p14:tracePt t="275533" x="6548438" y="5862638"/>
          <p14:tracePt t="275539" x="6575425" y="5853113"/>
          <p14:tracePt t="275546" x="6611938" y="5853113"/>
          <p14:tracePt t="275553" x="6657975" y="5843588"/>
          <p14:tracePt t="275560" x="6684963" y="5843588"/>
          <p14:tracePt t="275566" x="6731000" y="5843588"/>
          <p14:tracePt t="275574" x="6784975" y="5835650"/>
          <p14:tracePt t="275582" x="6831013" y="5835650"/>
          <p14:tracePt t="275589" x="6858000" y="5835650"/>
          <p14:tracePt t="275596" x="6904038" y="5826125"/>
          <p14:tracePt t="275602" x="6950075" y="5826125"/>
          <p14:tracePt t="275609" x="6996113" y="5807075"/>
          <p14:tracePt t="275616" x="7059613" y="5799138"/>
          <p14:tracePt t="275624" x="7132638" y="5799138"/>
          <p14:tracePt t="275633" x="7223125" y="5789613"/>
          <p14:tracePt t="275637" x="7315200" y="5780088"/>
          <p14:tracePt t="275645" x="7388225" y="5780088"/>
          <p14:tracePt t="275651" x="7461250" y="5770563"/>
          <p14:tracePt t="275658" x="7534275" y="5770563"/>
          <p14:tracePt t="275666" x="7597775" y="5770563"/>
          <p14:tracePt t="275672" x="7670800" y="5762625"/>
          <p14:tracePt t="275679" x="7743825" y="5762625"/>
          <p14:tracePt t="275686" x="7835900" y="5762625"/>
          <p14:tracePt t="275694" x="7918450" y="5762625"/>
          <p14:tracePt t="275700" x="7981950" y="5762625"/>
          <p14:tracePt t="275708" x="8027988" y="5762625"/>
          <p14:tracePt t="275716" x="8072438" y="5762625"/>
          <p14:tracePt t="275721" x="8091488" y="5762625"/>
          <p14:tracePt t="275728" x="8118475" y="5762625"/>
          <p14:tracePt t="275735" x="8147050" y="5762625"/>
          <p14:tracePt t="275742" x="8183563" y="5762625"/>
          <p14:tracePt t="275750" x="8220075" y="5762625"/>
          <p14:tracePt t="275756" x="8247063" y="5762625"/>
          <p14:tracePt t="275763" x="8293100" y="5770563"/>
          <p14:tracePt t="275769" x="8329613" y="5780088"/>
          <p14:tracePt t="275777" x="8374063" y="5780088"/>
          <p14:tracePt t="275783" x="8420100" y="5780088"/>
          <p14:tracePt t="275792" x="8447088" y="5789613"/>
          <p14:tracePt t="275799" x="8475663" y="5789613"/>
          <p14:tracePt t="275805" x="8512175" y="5789613"/>
          <p14:tracePt t="275812" x="8539163" y="5799138"/>
          <p14:tracePt t="275819" x="8575675" y="5799138"/>
          <p14:tracePt t="275826" x="8621713" y="5807075"/>
          <p14:tracePt t="275833" x="8666163" y="5807075"/>
          <p14:tracePt t="275840" x="8721725" y="5807075"/>
          <p14:tracePt t="275849" x="8785225" y="5816600"/>
          <p14:tracePt t="275854" x="8877300" y="5826125"/>
          <p14:tracePt t="275860" x="8940800" y="5843588"/>
          <p14:tracePt t="275867" x="8996363" y="5853113"/>
          <p14:tracePt t="275875" x="9059863" y="5853113"/>
          <p14:tracePt t="275882" x="9105900" y="5862638"/>
          <p14:tracePt t="275890" x="9150350" y="5862638"/>
          <p14:tracePt t="275898" x="9186863" y="5872163"/>
          <p14:tracePt t="275903" x="9232900" y="5881688"/>
          <p14:tracePt t="275911" x="9288463" y="5881688"/>
          <p14:tracePt t="275917" x="9342438" y="5889625"/>
          <p14:tracePt t="275925" x="9398000" y="5889625"/>
          <p14:tracePt t="275932" x="9442450" y="5899150"/>
          <p14:tracePt t="275938" x="9498013" y="5908675"/>
          <p14:tracePt t="275945" x="9534525" y="5908675"/>
          <p14:tracePt t="275952" x="9571038" y="5918200"/>
          <p14:tracePt t="275959" x="9598025" y="5918200"/>
          <p14:tracePt t="275965" x="9617075" y="5918200"/>
          <p14:tracePt t="275973" x="9644063" y="5918200"/>
          <p14:tracePt t="275980" x="9653588" y="5918200"/>
          <p14:tracePt t="275988" x="9671050" y="5926138"/>
          <p14:tracePt t="275995" x="9690100" y="5926138"/>
          <p14:tracePt t="276001" x="9707563" y="5926138"/>
          <p14:tracePt t="276009" x="9726613" y="5926138"/>
          <p14:tracePt t="276016" x="9753600" y="5935663"/>
          <p14:tracePt t="276023" x="9780588" y="5935663"/>
          <p14:tracePt t="276030" x="9817100" y="5945188"/>
          <p14:tracePt t="276036" x="9863138" y="5954713"/>
          <p14:tracePt t="276043" x="9890125" y="5954713"/>
          <p14:tracePt t="276049" x="9926638" y="5962650"/>
          <p14:tracePt t="276057" x="9963150" y="5972175"/>
          <p14:tracePt t="276066" x="9991725" y="5972175"/>
          <p14:tracePt t="276070" x="10028238" y="5981700"/>
          <p14:tracePt t="276078" x="10064750" y="5981700"/>
          <p14:tracePt t="276085" x="10091738" y="5991225"/>
          <p14:tracePt t="276093" x="10109200" y="5991225"/>
          <p14:tracePt t="276099" x="10145713" y="5999163"/>
          <p14:tracePt t="276107" x="10155238" y="5999163"/>
          <p14:tracePt t="276116" x="10182225" y="5999163"/>
          <p14:tracePt t="276119" x="10201275" y="5999163"/>
          <p14:tracePt t="276128" x="10218738" y="5999163"/>
          <p14:tracePt t="276133" x="10237788" y="5999163"/>
          <p14:tracePt t="276141" x="10255250" y="5999163"/>
          <p14:tracePt t="276149" x="10274300" y="5999163"/>
          <p14:tracePt t="276156" x="10283825" y="5999163"/>
          <p14:tracePt t="276163" x="10291763" y="5999163"/>
          <p14:tracePt t="276168" x="10301288" y="5999163"/>
          <p14:tracePt t="276190" x="10310813" y="5999163"/>
          <p14:tracePt t="276199" x="10320338" y="5999163"/>
          <p14:tracePt t="276232" x="10328275" y="5999163"/>
          <p14:tracePt t="276239" x="10337800" y="5999163"/>
          <p14:tracePt t="277486" x="10364788" y="5991225"/>
          <p14:tracePt t="277493" x="10410825" y="5945188"/>
          <p14:tracePt t="277499" x="10456863" y="5918200"/>
          <p14:tracePt t="277506" x="10474325" y="5889625"/>
          <p14:tracePt t="277515" x="10493375" y="5881688"/>
          <p14:tracePt t="277520" x="10510838" y="5872163"/>
          <p14:tracePt t="277541" x="10520363" y="5872163"/>
          <p14:tracePt t="277549" x="10529888" y="5872163"/>
          <p14:tracePt t="277562" x="10539413" y="5889625"/>
          <p14:tracePt t="277569" x="10547350" y="5918200"/>
          <p14:tracePt t="277576" x="10547350" y="5935663"/>
          <p14:tracePt t="277583" x="10547350" y="5962650"/>
          <p14:tracePt t="277598" x="10547350" y="5972175"/>
          <p14:tracePt t="277605" x="10547350" y="5981700"/>
          <p14:tracePt t="277618" x="10510838" y="6018213"/>
          <p14:tracePt t="277626" x="10429875" y="6072188"/>
          <p14:tracePt t="277632" x="10310813" y="6137275"/>
          <p14:tracePt t="277639" x="10155238" y="6200775"/>
          <p14:tracePt t="277647" x="9882188" y="6283325"/>
          <p14:tracePt t="277653" x="9653588" y="6327775"/>
          <p14:tracePt t="277660" x="9415463" y="6392863"/>
          <p14:tracePt t="277667" x="9251950" y="6419850"/>
          <p14:tracePt t="277675" x="9077325" y="6446838"/>
          <p14:tracePt t="277682" x="8885238" y="6473825"/>
          <p14:tracePt t="277689" x="8648700" y="6519863"/>
          <p14:tracePt t="277695" x="8420100" y="6565900"/>
          <p14:tracePt t="277703" x="8228013" y="6592888"/>
          <p14:tracePt t="277710" x="8072438" y="6629400"/>
          <p14:tracePt t="277716" x="7918450" y="6648450"/>
          <p14:tracePt t="277724" x="7789863" y="6648450"/>
          <p14:tracePt t="277731" x="7670800" y="6648450"/>
          <p14:tracePt t="277737" x="7580313" y="6648450"/>
          <p14:tracePt t="277745" x="7488238" y="6629400"/>
          <p14:tracePt t="277751" x="7397750" y="6611938"/>
          <p14:tracePt t="277758" x="7296150" y="6583363"/>
          <p14:tracePt t="277765" x="7178675" y="6546850"/>
          <p14:tracePt t="277773" x="7040563" y="6510338"/>
          <p14:tracePt t="277779" x="6894513" y="6483350"/>
          <p14:tracePt t="277786" x="6721475" y="6437313"/>
          <p14:tracePt t="277794" x="6575425" y="6410325"/>
          <p14:tracePt t="277800" x="6438900" y="6373813"/>
          <p14:tracePt t="277807" x="6337300" y="6337300"/>
          <p14:tracePt t="277815" x="6227763" y="6291263"/>
          <p14:tracePt t="277821" x="6154738" y="6254750"/>
          <p14:tracePt t="277828" x="6081713" y="6210300"/>
          <p14:tracePt t="277836" x="6037263" y="6181725"/>
          <p14:tracePt t="277842" x="6008688" y="6145213"/>
          <p14:tracePt t="277849" x="5972175" y="6108700"/>
          <p14:tracePt t="277856" x="5964238" y="6081713"/>
          <p14:tracePt t="277865" x="5945188" y="6035675"/>
          <p14:tracePt t="277871" x="5927725" y="5972175"/>
          <p14:tracePt t="277878" x="5918200" y="5899150"/>
          <p14:tracePt t="277884" x="5927725" y="5807075"/>
          <p14:tracePt t="277891" x="5954713" y="5707063"/>
          <p14:tracePt t="277898" x="6008688" y="5597525"/>
          <p14:tracePt t="277906" x="6064250" y="5461000"/>
          <p14:tracePt t="277912" x="6154738" y="5341938"/>
          <p14:tracePt t="277919" x="6237288" y="5214938"/>
          <p14:tracePt t="277926" x="6365875" y="5095875"/>
          <p14:tracePt t="277933" x="6502400" y="4976813"/>
          <p14:tracePt t="277940" x="6648450" y="4884738"/>
          <p14:tracePt t="277947" x="6777038" y="4794250"/>
          <p14:tracePt t="277954" x="6894513" y="4721225"/>
          <p14:tracePt t="277960" x="7040563" y="4648200"/>
          <p14:tracePt t="277969" x="7178675" y="4565650"/>
          <p14:tracePt t="277976" x="7342188" y="4502150"/>
          <p14:tracePt t="277982" x="7497763" y="4446588"/>
          <p14:tracePt t="277989" x="7643813" y="4410075"/>
          <p14:tracePt t="277998" x="7789863" y="4392613"/>
          <p14:tracePt t="278004" x="7908925" y="4365625"/>
          <p14:tracePt t="278010" x="8027988" y="4365625"/>
          <p14:tracePt t="278017" x="8147050" y="4365625"/>
          <p14:tracePt t="278025" x="8247063" y="4373563"/>
          <p14:tracePt t="278032" x="8356600" y="4410075"/>
          <p14:tracePt t="278038" x="8475663" y="4446588"/>
          <p14:tracePt t="278046" x="8612188" y="4511675"/>
          <p14:tracePt t="278051" x="8739188" y="4556125"/>
          <p14:tracePt t="278059" x="8894763" y="4629150"/>
          <p14:tracePt t="278066" x="9050338" y="4675188"/>
          <p14:tracePt t="278074" x="9186863" y="4730750"/>
          <p14:tracePt t="278081" x="9361488" y="4775200"/>
          <p14:tracePt t="278087" x="9515475" y="4830763"/>
          <p14:tracePt t="278095" x="9671050" y="4884738"/>
          <p14:tracePt t="278101" x="9780588" y="4930775"/>
          <p14:tracePt t="278109" x="9882188" y="4976813"/>
          <p14:tracePt t="278115" x="9982200" y="5032375"/>
          <p14:tracePt t="278122" x="10045700" y="5105400"/>
          <p14:tracePt t="278131" x="10091738" y="5159375"/>
          <p14:tracePt t="278136" x="10128250" y="5205413"/>
          <p14:tracePt t="278143" x="10164763" y="5251450"/>
          <p14:tracePt t="278149" x="10164763" y="5278438"/>
          <p14:tracePt t="278157" x="10182225" y="5314950"/>
          <p14:tracePt t="278165" x="10182225" y="5341938"/>
          <p14:tracePt t="278171" x="10182225" y="5351463"/>
          <p14:tracePt t="278179" x="10182225" y="5360988"/>
          <p14:tracePt t="278185" x="10182225" y="5378450"/>
          <p14:tracePt t="278193" x="10182225" y="5397500"/>
          <p14:tracePt t="278199" x="10174288" y="5434013"/>
          <p14:tracePt t="278206" x="10118725" y="5497513"/>
          <p14:tracePt t="278214" x="10018713" y="5624513"/>
          <p14:tracePt t="278220" x="9863138" y="5789613"/>
          <p14:tracePt t="278227" x="9698038" y="5962650"/>
          <p14:tracePt t="278233" x="9561513" y="6081713"/>
          <p14:tracePt t="278241" x="9398000" y="6210300"/>
          <p14:tracePt t="278248" x="9305925" y="6283325"/>
          <p14:tracePt t="278255" x="9215438" y="6346825"/>
          <p14:tracePt t="278265" x="9159875" y="6383338"/>
          <p14:tracePt t="278270" x="9123363" y="6410325"/>
          <p14:tracePt t="278277" x="9086850" y="6429375"/>
          <p14:tracePt t="278284" x="9059863" y="6437313"/>
          <p14:tracePt t="278290" x="9023350" y="6456363"/>
          <p14:tracePt t="278298" x="8986838" y="6465888"/>
          <p14:tracePt t="278304" x="8959850" y="6483350"/>
          <p14:tracePt t="278311" x="8894763" y="6492875"/>
          <p14:tracePt t="278318" x="8831263" y="6502400"/>
          <p14:tracePt t="278326" x="8758238" y="6510338"/>
          <p14:tracePt t="278332" x="8694738" y="6510338"/>
          <p14:tracePt t="278339" x="8621713" y="6529388"/>
          <p14:tracePt t="278348" x="8520113" y="6529388"/>
          <p14:tracePt t="278353" x="8402638" y="6529388"/>
          <p14:tracePt t="278361" x="8283575" y="6529388"/>
          <p14:tracePt t="278367" x="8164513" y="6519863"/>
          <p14:tracePt t="278375" x="8035925" y="6510338"/>
          <p14:tracePt t="278381" x="7935913" y="6502400"/>
          <p14:tracePt t="278389" x="7845425" y="6483350"/>
          <p14:tracePt t="278396" x="7762875" y="6465888"/>
          <p14:tracePt t="278403" x="7689850" y="6456363"/>
          <p14:tracePt t="278410" x="7626350" y="6446838"/>
          <p14:tracePt t="278416" x="7570788" y="6437313"/>
          <p14:tracePt t="278424" x="7524750" y="6429375"/>
          <p14:tracePt t="278431" x="7488238" y="6410325"/>
          <p14:tracePt t="278438" x="7451725" y="6400800"/>
          <p14:tracePt t="278445" x="7434263" y="6392863"/>
          <p14:tracePt t="278451" x="7424738" y="6383338"/>
          <p14:tracePt t="278458" x="7415213" y="6373813"/>
          <p14:tracePt t="278465" x="7407275" y="6373813"/>
          <p14:tracePt t="278487" x="7397750" y="6364288"/>
          <p14:tracePt t="278508" x="7397750" y="6356350"/>
          <p14:tracePt t="278570" x="7407275" y="6356350"/>
          <p14:tracePt t="278578" x="7434263" y="6356350"/>
          <p14:tracePt t="278584" x="7451725" y="6356350"/>
          <p14:tracePt t="278591" x="7497763" y="6356350"/>
          <p14:tracePt t="278599" x="7534275" y="6356350"/>
          <p14:tracePt t="278606" x="7561263" y="6356350"/>
          <p14:tracePt t="278614" x="7597775" y="6356350"/>
          <p14:tracePt t="278619" x="7616825" y="6356350"/>
          <p14:tracePt t="278626" x="7643813" y="6356350"/>
          <p14:tracePt t="278633" x="7680325" y="6356350"/>
          <p14:tracePt t="278640" x="7726363" y="6356350"/>
          <p14:tracePt t="278648" x="7799388" y="6356350"/>
          <p14:tracePt t="278654" x="7889875" y="6327775"/>
          <p14:tracePt t="278662" x="8035925" y="6319838"/>
          <p14:tracePt t="278668" x="8174038" y="6300788"/>
          <p14:tracePt t="278676" x="8356600" y="6291263"/>
          <p14:tracePt t="278682" x="8520113" y="6283325"/>
          <p14:tracePt t="278690" x="8666163" y="6283325"/>
          <p14:tracePt t="278699" x="8785225" y="6283325"/>
          <p14:tracePt t="278703" x="8885238" y="6283325"/>
          <p14:tracePt t="278711" x="8986838" y="6283325"/>
          <p14:tracePt t="278718" x="9059863" y="6273800"/>
          <p14:tracePt t="278724" x="9123363" y="6273800"/>
          <p14:tracePt t="278732" x="9169400" y="6254750"/>
          <p14:tracePt t="278738" x="9186863" y="6254750"/>
          <p14:tracePt t="278746" x="9223375" y="6254750"/>
          <p14:tracePt t="278752" x="9251950" y="6254750"/>
          <p14:tracePt t="278760" x="9259888" y="6254750"/>
          <p14:tracePt t="278766" x="9288463" y="6246813"/>
          <p14:tracePt t="278774" x="9296400" y="6246813"/>
          <p14:tracePt t="278781" x="9315450" y="6237288"/>
          <p14:tracePt t="278788" x="9332913" y="6237288"/>
          <p14:tracePt t="278795" x="9342438" y="6227763"/>
          <p14:tracePt t="278801" x="9351963" y="6227763"/>
          <p14:tracePt t="278809" x="9361488" y="6227763"/>
          <p14:tracePt t="278815" x="9361488" y="6218238"/>
          <p14:tracePt t="278836" x="9369425" y="6218238"/>
          <p14:tracePt t="278850" x="9378950" y="6210300"/>
          <p14:tracePt t="278865" x="9378950" y="6200775"/>
          <p14:tracePt t="278881" x="9398000" y="6181725"/>
          <p14:tracePt t="278886" x="9424988" y="6154738"/>
          <p14:tracePt t="278893" x="9461500" y="6091238"/>
          <p14:tracePt t="278899" x="9534525" y="6027738"/>
          <p14:tracePt t="278906" x="9617075" y="5945188"/>
          <p14:tracePt t="278915" x="9671050" y="5872163"/>
          <p14:tracePt t="278920" x="9726613" y="5835650"/>
          <p14:tracePt t="278928" x="9772650" y="5799138"/>
          <p14:tracePt t="278934" x="9799638" y="5789613"/>
          <p14:tracePt t="278941" x="9826625" y="5770563"/>
          <p14:tracePt t="278949" x="9826625" y="5762625"/>
          <p14:tracePt t="278956" x="9845675" y="5753100"/>
          <p14:tracePt t="278984" x="9845675" y="5743575"/>
          <p14:tracePt t="278998" x="9845675" y="5734050"/>
          <p14:tracePt t="279068" x="9845675" y="5726113"/>
          <p14:tracePt t="279089" x="9845675" y="5716588"/>
          <p14:tracePt t="279209" x="9845675" y="5726113"/>
          <p14:tracePt t="279228" x="9845675" y="5734050"/>
          <p14:tracePt t="279235" x="9836150" y="5770563"/>
          <p14:tracePt t="279242" x="9799638" y="5807075"/>
          <p14:tracePt t="279249" x="9772650" y="5843588"/>
          <p14:tracePt t="279256" x="9763125" y="5872163"/>
          <p14:tracePt t="279264" x="9744075" y="5889625"/>
          <p14:tracePt t="279271" x="9726613" y="5926138"/>
          <p14:tracePt t="279278" x="9707563" y="5962650"/>
          <p14:tracePt t="279284" x="9690100" y="6018213"/>
          <p14:tracePt t="279292" x="9661525" y="6081713"/>
          <p14:tracePt t="279298" x="9644063" y="6127750"/>
          <p14:tracePt t="279306" x="9634538" y="6191250"/>
          <p14:tracePt t="279315" x="9625013" y="6264275"/>
          <p14:tracePt t="279319" x="9617075" y="6337300"/>
          <p14:tracePt t="279326" x="9607550" y="6419850"/>
          <p14:tracePt t="279332" x="9607550" y="6492875"/>
          <p14:tracePt t="279341" x="9607550" y="6546850"/>
          <p14:tracePt t="279348" x="9607550" y="6611938"/>
          <p14:tracePt t="279355" x="9607550" y="6656388"/>
          <p14:tracePt t="279365" x="9607550" y="6684963"/>
          <p14:tracePt t="279369" x="9607550" y="6711950"/>
          <p14:tracePt t="279376" x="9607550" y="6729413"/>
          <p14:tracePt t="279382" x="9617075" y="6748463"/>
          <p14:tracePt t="279390" x="9617075" y="6765925"/>
          <p14:tracePt t="279398" x="9634538" y="6775450"/>
          <p14:tracePt t="279404" x="9644063" y="6794500"/>
          <p14:tracePt t="279411" x="9653588" y="6802438"/>
          <p14:tracePt t="279418" x="9680575" y="6821488"/>
          <p14:tracePt t="279425" x="9707563" y="6838950"/>
          <p14:tracePt t="279558" x="10958513" y="6748463"/>
          <p14:tracePt t="279564" x="11031538" y="6711950"/>
          <p14:tracePt t="279572" x="11104563" y="6675438"/>
          <p14:tracePt t="279581" x="11169650" y="6638925"/>
          <p14:tracePt t="279586" x="11206163" y="6611938"/>
          <p14:tracePt t="279593" x="11260138" y="6565900"/>
          <p14:tracePt t="279599" x="11306175" y="6510338"/>
          <p14:tracePt t="279606" x="11369675" y="6437313"/>
          <p14:tracePt t="279614" x="11434763" y="6356350"/>
          <p14:tracePt t="279620" x="11525250" y="6254750"/>
          <p14:tracePt t="279627" x="11588750" y="6164263"/>
          <p14:tracePt t="279634" x="11680825" y="6064250"/>
          <p14:tracePt t="279641" x="11744325" y="5972175"/>
          <p14:tracePt t="279649" x="11817350" y="5889625"/>
          <p14:tracePt t="279656" x="11890375" y="5807075"/>
          <p14:tracePt t="279664" x="11972925" y="5697538"/>
          <p14:tracePt t="279670" x="12045950" y="5588000"/>
          <p14:tracePt t="279676" x="12118975" y="5478463"/>
          <p14:tracePt t="279761" x="12009438" y="3752850"/>
          <p14:tracePt t="279768" x="11909425" y="3479800"/>
          <p14:tracePt t="279775" x="11826875" y="3214688"/>
          <p14:tracePt t="279782" x="11771313" y="3032125"/>
          <p14:tracePt t="279789" x="11717338" y="2876550"/>
          <p14:tracePt t="279798" x="11680825" y="2740025"/>
          <p14:tracePt t="279802" x="11634788" y="2620963"/>
          <p14:tracePt t="279809" x="11580813" y="2492375"/>
          <p14:tracePt t="279816" x="11515725" y="2392363"/>
          <p14:tracePt t="279824" x="11442700" y="2282825"/>
          <p14:tracePt t="279831" x="11342688" y="2182813"/>
          <p14:tracePt t="279837" x="11260138" y="2109788"/>
          <p14:tracePt t="279845" x="11169650" y="2027238"/>
          <p14:tracePt t="279852" x="11060113" y="1954213"/>
          <p14:tracePt t="279859" x="10931525" y="1881188"/>
          <p14:tracePt t="279865" x="10775950" y="1817688"/>
          <p14:tracePt t="279873" x="10639425" y="1771650"/>
          <p14:tracePt t="279881" x="10493375" y="1735138"/>
          <p14:tracePt t="279887" x="10364788" y="1698625"/>
          <p14:tracePt t="279894" x="10218738" y="1679575"/>
          <p14:tracePt t="279901" x="10055225" y="1671638"/>
          <p14:tracePt t="279908" x="9853613" y="1671638"/>
          <p14:tracePt t="279914" x="9607550" y="1698625"/>
          <p14:tracePt t="279921" x="9351963" y="1725613"/>
          <p14:tracePt t="279928" x="9086850" y="1771650"/>
          <p14:tracePt t="279935" x="8840788" y="1808163"/>
          <p14:tracePt t="279948" x="8575675" y="1854200"/>
          <p14:tracePt t="279949" x="8320088" y="1908175"/>
          <p14:tracePt t="279957" x="8091488" y="1954213"/>
          <p14:tracePt t="279964" x="7826375" y="2000250"/>
          <p14:tracePt t="279970" x="7561263" y="2063750"/>
          <p14:tracePt t="279978" x="7324725" y="2127250"/>
          <p14:tracePt t="279984" x="7086600" y="2192338"/>
          <p14:tracePt t="279992" x="6867525" y="2265363"/>
          <p14:tracePt t="279998" x="6657975" y="2346325"/>
          <p14:tracePt t="280005" x="6438900" y="2419350"/>
          <p14:tracePt t="280014" x="6210300" y="2538413"/>
          <p14:tracePt t="280020" x="5981700" y="2647950"/>
          <p14:tracePt t="280028" x="5699125" y="2794000"/>
          <p14:tracePt t="280034" x="5470525" y="2922588"/>
          <p14:tracePt t="280041" x="5251450" y="3068638"/>
          <p14:tracePt t="280049" x="5105400" y="3187700"/>
          <p14:tracePt t="280056" x="4995863" y="3268663"/>
          <p14:tracePt t="280065" x="4895850" y="3351213"/>
          <p14:tracePt t="280069" x="4813300" y="3397250"/>
          <p14:tracePt t="280077" x="4748213" y="3451225"/>
          <p14:tracePt t="280083" x="4694238" y="3497263"/>
          <p14:tracePt t="280090" x="4648200" y="3543300"/>
          <p14:tracePt t="280097" x="4575175" y="3597275"/>
          <p14:tracePt t="280105" x="4511675" y="3662363"/>
          <p14:tracePt t="280112" x="4429125" y="3762375"/>
          <p14:tracePt t="280118" x="4329113" y="3871913"/>
          <p14:tracePt t="280126" x="4229100" y="3981450"/>
          <p14:tracePt t="280132" x="4146550" y="4090988"/>
          <p14:tracePt t="280139" x="4083050" y="4183063"/>
          <p14:tracePt t="280148" x="4037013" y="4273550"/>
          <p14:tracePt t="280155" x="3990975" y="4383088"/>
          <p14:tracePt t="280161" x="3954463" y="4475163"/>
          <p14:tracePt t="280167" x="3935413" y="4565650"/>
          <p14:tracePt t="280174" x="3908425" y="4657725"/>
          <p14:tracePt t="280182" x="3908425" y="4730750"/>
          <p14:tracePt t="280189" x="3927475" y="4821238"/>
          <p14:tracePt t="280198" x="3963988" y="4930775"/>
          <p14:tracePt t="280203" x="4008438" y="5049838"/>
          <p14:tracePt t="280209" x="4100513" y="5186363"/>
          <p14:tracePt t="280216" x="4200525" y="5360988"/>
          <p14:tracePt t="280223" x="4329113" y="5570538"/>
          <p14:tracePt t="280231" x="4492625" y="5789613"/>
          <p14:tracePt t="280237" x="4638675" y="5999163"/>
          <p14:tracePt t="280248" x="4757738" y="6127750"/>
          <p14:tracePt t="280252" x="4867275" y="6264275"/>
          <p14:tracePt t="280260" x="5005388" y="6400800"/>
          <p14:tracePt t="280266" x="5132388" y="6502400"/>
          <p14:tracePt t="280273" x="5305425" y="6602413"/>
          <p14:tracePt t="280280" x="5507038" y="6692900"/>
          <p14:tracePt t="280287" x="5662613" y="6748463"/>
          <p14:tracePt t="280294" x="5808663" y="6802438"/>
          <p14:tracePt t="280301" x="5981700" y="6821488"/>
          <p14:tracePt t="280307" x="6110288" y="6848475"/>
          <p14:tracePt t="280370" x="6959600" y="6831013"/>
          <p14:tracePt t="280377" x="7013575" y="6811963"/>
          <p14:tracePt t="280385" x="7077075" y="6811963"/>
          <p14:tracePt t="280391" x="7132638" y="6811963"/>
          <p14:tracePt t="280398" x="7196138" y="6811963"/>
          <p14:tracePt t="280406" x="7269163" y="6821488"/>
          <p14:tracePt t="280413" x="7361238" y="6831013"/>
          <p14:tracePt t="280419" x="7451725" y="6848475"/>
          <p14:tracePt t="280531" x="8475663" y="6811963"/>
          <p14:tracePt t="280539" x="8575675" y="6794500"/>
          <p14:tracePt t="280547" x="8685213" y="6757988"/>
          <p14:tracePt t="280553" x="8758238" y="6721475"/>
          <p14:tracePt t="280560" x="8840788" y="6692900"/>
          <p14:tracePt t="280567" x="8904288" y="6665913"/>
          <p14:tracePt t="280574" x="8950325" y="6638925"/>
          <p14:tracePt t="280580" x="9013825" y="6602413"/>
          <p14:tracePt t="280588" x="9086850" y="6575425"/>
          <p14:tracePt t="280595" x="9150350" y="6538913"/>
          <p14:tracePt t="280601" x="9215438" y="6519863"/>
          <p14:tracePt t="280609" x="9259888" y="6510338"/>
          <p14:tracePt t="280615" x="9305925" y="6502400"/>
          <p14:tracePt t="280623" x="9342438" y="6502400"/>
          <p14:tracePt t="280630" x="9369425" y="6502400"/>
          <p14:tracePt t="280637" x="9405938" y="6502400"/>
          <p14:tracePt t="280646" x="9424988" y="6510338"/>
          <p14:tracePt t="280650" x="9451975" y="6519863"/>
          <p14:tracePt t="280658" x="9478963" y="6519863"/>
          <p14:tracePt t="280665" x="9488488" y="6529388"/>
          <p14:tracePt t="280672" x="9498013" y="6538913"/>
          <p14:tracePt t="280681" x="9507538" y="6546850"/>
          <p14:tracePt t="283300" x="9296400" y="6502400"/>
          <p14:tracePt t="283306" x="8921750" y="6429375"/>
          <p14:tracePt t="283314" x="8629650" y="6373813"/>
          <p14:tracePt t="283320" x="8366125" y="6310313"/>
          <p14:tracePt t="283330" x="8174038" y="6237288"/>
          <p14:tracePt t="283335" x="7991475" y="6164263"/>
          <p14:tracePt t="283343" x="7862888" y="6118225"/>
          <p14:tracePt t="283349" x="7762875" y="6072188"/>
          <p14:tracePt t="283355" x="7653338" y="6027738"/>
          <p14:tracePt t="283363" x="7570788" y="5991225"/>
          <p14:tracePt t="283370" x="7507288" y="5954713"/>
          <p14:tracePt t="283377" x="7461250" y="5935663"/>
          <p14:tracePt t="283383" x="7415213" y="5926138"/>
          <p14:tracePt t="283391" x="7378700" y="5918200"/>
          <p14:tracePt t="283398" x="7342188" y="5908675"/>
          <p14:tracePt t="283404" x="7324725" y="5908675"/>
          <p14:tracePt t="283413" x="7288213" y="5899150"/>
          <p14:tracePt t="283420" x="7269163" y="5899150"/>
          <p14:tracePt t="283426" x="7251700" y="5899150"/>
          <p14:tracePt t="283432" x="7232650" y="5899150"/>
          <p14:tracePt t="283440" x="7215188" y="5899150"/>
          <p14:tracePt t="283447" x="7205663" y="5899150"/>
          <p14:tracePt t="283454" x="7196138" y="5899150"/>
          <p14:tracePt t="283460" x="7186613" y="5899150"/>
          <p14:tracePt t="283468" x="7169150" y="5899150"/>
          <p14:tracePt t="283475" x="7159625" y="5899150"/>
          <p14:tracePt t="283481" x="7150100" y="5899150"/>
          <p14:tracePt t="283496" x="7142163" y="5899150"/>
          <p14:tracePt t="293356" x="7004050" y="5908675"/>
          <p14:tracePt t="293363" x="6694488" y="5926138"/>
          <p14:tracePt t="293369" x="6383338" y="5981700"/>
          <p14:tracePt t="293376" x="6137275" y="5991225"/>
          <p14:tracePt t="293383" x="5891213" y="6008688"/>
          <p14:tracePt t="293392" x="5643563" y="6027738"/>
          <p14:tracePt t="293397" x="5397500" y="6027738"/>
          <p14:tracePt t="293405" x="5224463" y="6027738"/>
          <p14:tracePt t="293413" x="5032375" y="6018213"/>
          <p14:tracePt t="293420" x="4886325" y="5999163"/>
          <p14:tracePt t="293427" x="4748213" y="5945188"/>
          <p14:tracePt t="293433" x="4638675" y="5908675"/>
          <p14:tracePt t="293441" x="4565650" y="5843588"/>
          <p14:tracePt t="293447" x="4502150" y="5770563"/>
          <p14:tracePt t="293454" x="4465638" y="5707063"/>
          <p14:tracePt t="293460" x="4429125" y="5661025"/>
          <p14:tracePt t="293468" x="4411663" y="5607050"/>
          <p14:tracePt t="293476" x="4411663" y="5588000"/>
          <p14:tracePt t="293481" x="4402138" y="5561013"/>
          <p14:tracePt t="293489" x="4402138" y="5534025"/>
          <p14:tracePt t="293495" x="4402138" y="5524500"/>
          <p14:tracePt t="293503" x="4402138" y="5497513"/>
          <p14:tracePt t="293510" x="4411663" y="5478463"/>
          <p14:tracePt t="293526" x="4411663" y="5470525"/>
          <p14:tracePt t="293814" x="4565650" y="5378450"/>
          <p14:tracePt t="293820" x="4857750" y="5214938"/>
          <p14:tracePt t="293827" x="5086350" y="5105400"/>
          <p14:tracePt t="293833" x="5224463" y="5040313"/>
          <p14:tracePt t="293843" x="5334000" y="5003800"/>
          <p14:tracePt t="293847" x="5407025" y="4986338"/>
          <p14:tracePt t="293855" x="5451475" y="4959350"/>
          <p14:tracePt t="293861" x="5507038" y="4949825"/>
          <p14:tracePt t="293869" x="5524500" y="4940300"/>
          <p14:tracePt t="293876" x="5553075" y="4940300"/>
          <p14:tracePt t="293883" x="5561013" y="4940300"/>
          <p14:tracePt t="293889" x="5580063" y="4940300"/>
          <p14:tracePt t="293896" x="5589588" y="4940300"/>
          <p14:tracePt t="293904" x="5589588" y="4930775"/>
          <p14:tracePt t="293911" x="5597525" y="4930775"/>
          <p14:tracePt t="293918" x="5597525" y="4922838"/>
          <p14:tracePt t="293953" x="5597525" y="4913313"/>
          <p14:tracePt t="293967" x="5597525" y="4903788"/>
          <p14:tracePt t="294163" x="5589588" y="4903788"/>
          <p14:tracePt t="294170" x="5580063" y="4903788"/>
          <p14:tracePt t="294183" x="5561013" y="4903788"/>
          <p14:tracePt t="294190" x="5553075" y="4913313"/>
          <p14:tracePt t="294197" x="5543550" y="4913313"/>
          <p14:tracePt t="294205" x="5524500" y="4913313"/>
          <p14:tracePt t="294211" x="5524500" y="4922838"/>
          <p14:tracePt t="294219" x="5507038" y="4930775"/>
          <p14:tracePt t="294226" x="5497513" y="4930775"/>
          <p14:tracePt t="294241" x="5497513" y="4940300"/>
          <p14:tracePt t="294247" x="5487988" y="4940300"/>
          <p14:tracePt t="294254" x="5480050" y="4940300"/>
          <p14:tracePt t="294275" x="5470525" y="4949825"/>
          <p14:tracePt t="294289" x="5461000" y="4949825"/>
          <p14:tracePt t="294310" x="5461000" y="4959350"/>
          <p14:tracePt t="294325" x="5470525" y="4959350"/>
          <p14:tracePt t="294331" x="5497513" y="4976813"/>
          <p14:tracePt t="294338" x="5543550" y="4995863"/>
          <p14:tracePt t="294344" x="5607050" y="5013325"/>
          <p14:tracePt t="294352" x="5670550" y="5049838"/>
          <p14:tracePt t="294360" x="5735638" y="5068888"/>
          <p14:tracePt t="294366" x="5826125" y="5105400"/>
          <p14:tracePt t="294373" x="5891213" y="5149850"/>
          <p14:tracePt t="294379" x="5935663" y="5178425"/>
          <p14:tracePt t="294387" x="5991225" y="5222875"/>
          <p14:tracePt t="294393" x="6037263" y="5259388"/>
          <p14:tracePt t="294402" x="6073775" y="5305425"/>
          <p14:tracePt t="294409" x="6100763" y="5314950"/>
          <p14:tracePt t="294416" x="6110288" y="5341938"/>
          <p14:tracePt t="294422" x="6137275" y="5368925"/>
          <p14:tracePt t="294429" x="6154738" y="5387975"/>
          <p14:tracePt t="294436" x="6164263" y="5387975"/>
          <p14:tracePt t="294443" x="6183313" y="5405438"/>
          <p14:tracePt t="294450" x="6200775" y="5414963"/>
          <p14:tracePt t="294457" x="6210300" y="5424488"/>
          <p14:tracePt t="294464" x="6246813" y="5441950"/>
          <p14:tracePt t="294470" x="6264275" y="5451475"/>
          <p14:tracePt t="294477" x="6300788" y="5470525"/>
          <p14:tracePt t="294485" x="6337300" y="5497513"/>
          <p14:tracePt t="294493" x="6392863" y="5534025"/>
          <p14:tracePt t="294499" x="6429375" y="5570538"/>
          <p14:tracePt t="294507" x="6465888" y="5597525"/>
          <p14:tracePt t="294513" x="6521450" y="5643563"/>
          <p14:tracePt t="294520" x="6557963" y="5680075"/>
          <p14:tracePt t="294526" x="6594475" y="5707063"/>
          <p14:tracePt t="294534" x="6611938" y="5734050"/>
          <p14:tracePt t="294543" x="6630988" y="5753100"/>
          <p14:tracePt t="294548" x="6648450" y="5753100"/>
          <p14:tracePt t="294555" x="6657975" y="5770563"/>
          <p14:tracePt t="294569" x="6667500" y="5780088"/>
          <p14:tracePt t="294576" x="6675438" y="5789613"/>
          <p14:tracePt t="294590" x="6675438" y="5807075"/>
          <p14:tracePt t="294597" x="6684963" y="5807075"/>
          <p14:tracePt t="294605" x="6684963" y="5816600"/>
          <p14:tracePt t="294611" x="6684963" y="5835650"/>
          <p14:tracePt t="294626" x="6684963" y="5843588"/>
          <p14:tracePt t="294632" x="6684963" y="5853113"/>
          <p14:tracePt t="294640" x="6684963" y="5862638"/>
          <p14:tracePt t="294646" x="6667500" y="5881688"/>
          <p14:tracePt t="294654" x="6638925" y="5899150"/>
          <p14:tracePt t="294660" x="6602413" y="5908675"/>
          <p14:tracePt t="294667" x="6575425" y="5918200"/>
          <p14:tracePt t="294676" x="6548438" y="5935663"/>
          <p14:tracePt t="294680" x="6529388" y="5935663"/>
          <p14:tracePt t="294688" x="6521450" y="5935663"/>
          <p14:tracePt t="294694" x="6502400" y="5935663"/>
          <p14:tracePt t="295511" x="6784975" y="5862638"/>
          <p14:tracePt t="295519" x="7242175" y="5799138"/>
          <p14:tracePt t="295525" x="7634288" y="5780088"/>
          <p14:tracePt t="295532" x="7972425" y="5807075"/>
          <p14:tracePt t="295539" x="8264525" y="5862638"/>
          <p14:tracePt t="295546" x="8548688" y="5908675"/>
          <p14:tracePt t="295553" x="8804275" y="5945188"/>
          <p14:tracePt t="295559" x="9059863" y="5972175"/>
          <p14:tracePt t="295567" x="9278938" y="5999163"/>
          <p14:tracePt t="295575" x="9507538" y="6035675"/>
          <p14:tracePt t="295581" x="9671050" y="6064250"/>
          <p14:tracePt t="295588" x="9817100" y="6072188"/>
          <p14:tracePt t="295595" x="9963150" y="6100763"/>
          <p14:tracePt t="295602" x="10109200" y="6108700"/>
          <p14:tracePt t="295610" x="10228263" y="6118225"/>
          <p14:tracePt t="295617" x="10328275" y="6118225"/>
          <p14:tracePt t="295624" x="10410825" y="6127750"/>
          <p14:tracePt t="295631" x="10437813" y="6127750"/>
          <p14:tracePt t="295638" x="10474325" y="6127750"/>
          <p14:tracePt t="295644" x="10483850" y="6127750"/>
          <p14:tracePt t="295650" x="10502900" y="6127750"/>
          <p14:tracePt t="295659" x="10510838" y="6127750"/>
          <p14:tracePt t="295672" x="10520363" y="6127750"/>
          <p14:tracePt t="295678" x="10529888" y="6127750"/>
          <p14:tracePt t="295693" x="10539413" y="6127750"/>
          <p14:tracePt t="295701" x="10547350" y="6118225"/>
          <p14:tracePt t="295721" x="10556875" y="6118225"/>
          <p14:tracePt t="295727" x="10556875" y="6108700"/>
          <p14:tracePt t="295736" x="10566400" y="6108700"/>
          <p14:tracePt t="295743" x="10566400" y="6100763"/>
          <p14:tracePt t="296240" x="10510838" y="6100763"/>
          <p14:tracePt t="296246" x="10466388" y="6100763"/>
          <p14:tracePt t="296252" x="10437813" y="6100763"/>
          <p14:tracePt t="296259" x="10410825" y="6100763"/>
          <p14:tracePt t="296275" x="10393363" y="6100763"/>
          <p14:tracePt t="296289" x="10383838" y="6100763"/>
          <p14:tracePt t="296295" x="10383838" y="6091238"/>
          <p14:tracePt t="296303" x="10374313" y="6091238"/>
          <p14:tracePt t="296309" x="10356850" y="6081713"/>
          <p14:tracePt t="296316" x="10320338" y="6081713"/>
          <p14:tracePt t="296325" x="10274300" y="6072188"/>
          <p14:tracePt t="296330" x="10228263" y="6064250"/>
          <p14:tracePt t="296338" x="10182225" y="6054725"/>
          <p14:tracePt t="296344" x="10137775" y="6045200"/>
          <p14:tracePt t="296350" x="10101263" y="6035675"/>
          <p14:tracePt t="296358" x="10072688" y="6027738"/>
          <p14:tracePt t="296365" x="10064750" y="6027738"/>
          <p14:tracePt t="296378" x="10055225" y="6027738"/>
          <p14:tracePt t="296386" x="10055225" y="6018213"/>
          <p14:tracePt t="296407" x="10072688" y="5999163"/>
          <p14:tracePt t="296414" x="10128250" y="5991225"/>
          <p14:tracePt t="296421" x="10247313" y="5954713"/>
          <p14:tracePt t="296428" x="10383838" y="5935663"/>
          <p14:tracePt t="296435" x="10529888" y="5908675"/>
          <p14:tracePt t="296442" x="10658475" y="5899150"/>
          <p14:tracePt t="296449" x="10748963" y="5881688"/>
          <p14:tracePt t="296455" x="10795000" y="5881688"/>
          <p14:tracePt t="296463" x="10831513" y="5881688"/>
          <p14:tracePt t="296470" x="10848975" y="5881688"/>
          <p14:tracePt t="296476" x="10868025" y="5881688"/>
          <p14:tracePt t="296484" x="10877550" y="5881688"/>
          <p14:tracePt t="296492" x="10877550" y="5889625"/>
          <p14:tracePt t="296554" x="10877550" y="5899150"/>
          <p14:tracePt t="296568" x="10858500" y="5908675"/>
          <p14:tracePt t="296574" x="10821988" y="5926138"/>
          <p14:tracePt t="296583" x="10775950" y="5962650"/>
          <p14:tracePt t="296590" x="10694988" y="5991225"/>
          <p14:tracePt t="296596" x="10575925" y="6027738"/>
          <p14:tracePt t="296604" x="10410825" y="6054725"/>
          <p14:tracePt t="296610" x="10247313" y="6081713"/>
          <p14:tracePt t="296618" x="10101263" y="6091238"/>
          <p14:tracePt t="296625" x="9999663" y="6091238"/>
          <p14:tracePt t="296630" x="9890125" y="6091238"/>
          <p14:tracePt t="296638" x="9790113" y="6091238"/>
          <p14:tracePt t="296645" x="9698038" y="6091238"/>
          <p14:tracePt t="296651" x="9617075" y="6091238"/>
          <p14:tracePt t="296658" x="9525000" y="6081713"/>
          <p14:tracePt t="296666" x="9424988" y="6064250"/>
          <p14:tracePt t="296673" x="9305925" y="6054725"/>
          <p14:tracePt t="296680" x="9169400" y="6027738"/>
          <p14:tracePt t="296688" x="9050338" y="6027738"/>
          <p14:tracePt t="296694" x="8921750" y="6018213"/>
          <p14:tracePt t="296702" x="8794750" y="6008688"/>
          <p14:tracePt t="296709" x="8658225" y="5999163"/>
          <p14:tracePt t="296715" x="8556625" y="5999163"/>
          <p14:tracePt t="296723" x="8466138" y="5999163"/>
          <p14:tracePt t="296728" x="8383588" y="5999163"/>
          <p14:tracePt t="296736" x="8293100" y="5981700"/>
          <p14:tracePt t="296742" x="8228013" y="5981700"/>
          <p14:tracePt t="296750" x="8147050" y="5981700"/>
          <p14:tracePt t="296759" x="8081963" y="5981700"/>
          <p14:tracePt t="296764" x="8008938" y="5972175"/>
          <p14:tracePt t="296770" x="7945438" y="5962650"/>
          <p14:tracePt t="296778" x="7889875" y="5962650"/>
          <p14:tracePt t="296787" x="7816850" y="5962650"/>
          <p14:tracePt t="296792" x="7753350" y="5962650"/>
          <p14:tracePt t="296800" x="7680325" y="5962650"/>
          <p14:tracePt t="296807" x="7607300" y="5962650"/>
          <p14:tracePt t="296813" x="7534275" y="5962650"/>
          <p14:tracePt t="296820" x="7461250" y="5962650"/>
          <p14:tracePt t="296826" x="7378700" y="5991225"/>
          <p14:tracePt t="296834" x="7288213" y="5999163"/>
          <p14:tracePt t="296842" x="7196138" y="6018213"/>
          <p14:tracePt t="296848" x="7142163" y="6045200"/>
          <p14:tracePt t="296855" x="7059613" y="6054725"/>
          <p14:tracePt t="296862" x="6986588" y="6072188"/>
          <p14:tracePt t="296869" x="6923088" y="6081713"/>
          <p14:tracePt t="296876" x="6858000" y="6091238"/>
          <p14:tracePt t="296884" x="6831013" y="6100763"/>
          <p14:tracePt t="296892" x="6794500" y="6100763"/>
          <p14:tracePt t="296898" x="6748463" y="6100763"/>
          <p14:tracePt t="296905" x="6721475" y="6100763"/>
          <p14:tracePt t="296910" x="6675438" y="6100763"/>
          <p14:tracePt t="296918" x="6638925" y="6108700"/>
          <p14:tracePt t="296926" x="6611938" y="6118225"/>
          <p14:tracePt t="296943" x="6538913" y="6127750"/>
          <p14:tracePt t="296946" x="6502400" y="6127750"/>
          <p14:tracePt t="296953" x="6492875" y="6137275"/>
          <p14:tracePt t="296959" x="6465888" y="6137275"/>
          <p14:tracePt t="296975" x="6446838" y="6137275"/>
          <p14:tracePt t="296995" x="6438900" y="6137275"/>
          <p14:tracePt t="297030" x="6429375" y="6137275"/>
          <p14:tracePt t="297044" x="6419850" y="6137275"/>
          <p14:tracePt t="297128" x="6419850" y="6127750"/>
          <p14:tracePt t="297156" x="6419850" y="6118225"/>
          <p14:tracePt t="299858" x="6346825" y="6072188"/>
          <p14:tracePt t="299864" x="6154738" y="5945188"/>
          <p14:tracePt t="299873" x="5945188" y="5799138"/>
          <p14:tracePt t="299878" x="5808663" y="5680075"/>
          <p14:tracePt t="299885" x="5726113" y="5597525"/>
          <p14:tracePt t="299891" x="5670550" y="5524500"/>
          <p14:tracePt t="299900" x="5607050" y="5461000"/>
          <p14:tracePt t="299907" x="5570538" y="5405438"/>
          <p14:tracePt t="299913" x="5543550" y="5368925"/>
          <p14:tracePt t="299920" x="5524500" y="5341938"/>
          <p14:tracePt t="299927" x="5516563" y="5332413"/>
          <p14:tracePt t="299934" x="5507038" y="5314950"/>
          <p14:tracePt t="299942" x="5497513" y="5305425"/>
          <p14:tracePt t="299949" x="5487988" y="5295900"/>
          <p14:tracePt t="299963" x="5487988" y="5287963"/>
          <p14:tracePt t="299976" x="5487988" y="5278438"/>
          <p14:tracePt t="299984" x="5480050" y="5278438"/>
          <p14:tracePt t="302347" x="5507038" y="5314950"/>
          <p14:tracePt t="302353" x="5597525" y="5424488"/>
          <p14:tracePt t="302360" x="5708650" y="5534025"/>
          <p14:tracePt t="302367" x="5808663" y="5680075"/>
          <p14:tracePt t="302373" x="5899150" y="5807075"/>
          <p14:tracePt t="302381" x="5981700" y="5899150"/>
          <p14:tracePt t="302388" x="6027738" y="5991225"/>
          <p14:tracePt t="302394" x="6073775" y="6072188"/>
          <p14:tracePt t="302402" x="6100763" y="6164263"/>
          <p14:tracePt t="302409" x="6110288" y="6264275"/>
          <p14:tracePt t="302416" x="6110288" y="6356350"/>
          <p14:tracePt t="302424" x="6110288" y="6446838"/>
          <p14:tracePt t="302431" x="6110288" y="6502400"/>
          <p14:tracePt t="302438" x="6110288" y="6538913"/>
          <p14:tracePt t="302444" x="6110288" y="6556375"/>
          <p14:tracePt t="302450" x="6110288" y="6575425"/>
          <p14:tracePt t="302458" x="6110288" y="6583363"/>
          <p14:tracePt t="302521" x="6127750" y="6575425"/>
          <p14:tracePt t="302528" x="6164263" y="6556375"/>
          <p14:tracePt t="302535" x="6200775" y="6529388"/>
          <p14:tracePt t="302541" x="6264275" y="6492875"/>
          <p14:tracePt t="302549" x="6337300" y="6456363"/>
          <p14:tracePt t="302557" x="6402388" y="6429375"/>
          <p14:tracePt t="302563" x="6446838" y="6410325"/>
          <p14:tracePt t="302570" x="6511925" y="6400800"/>
          <p14:tracePt t="302576" x="6557963" y="6392863"/>
          <p14:tracePt t="302583" x="6611938" y="6392863"/>
          <p14:tracePt t="302590" x="6657975" y="6392863"/>
          <p14:tracePt t="302598" x="6721475" y="6392863"/>
          <p14:tracePt t="302606" x="6784975" y="6392863"/>
          <p14:tracePt t="302611" x="6840538" y="6410325"/>
          <p14:tracePt t="302620" x="6894513" y="6419850"/>
          <p14:tracePt t="302626" x="6940550" y="6429375"/>
          <p14:tracePt t="302634" x="6967538" y="6437313"/>
          <p14:tracePt t="302640" x="6996113" y="6446838"/>
          <p14:tracePt t="302648" x="7023100" y="6456363"/>
          <p14:tracePt t="302656" x="7040563" y="6456363"/>
          <p14:tracePt t="302660" x="7069138" y="6465888"/>
          <p14:tracePt t="302668" x="7096125" y="6473825"/>
          <p14:tracePt t="303593" x="7269163" y="6492875"/>
          <p14:tracePt t="303599" x="7553325" y="6510338"/>
          <p14:tracePt t="303606" x="7862888" y="6546850"/>
          <p14:tracePt t="303615" x="8072438" y="6546850"/>
          <p14:tracePt t="303623" x="8283575" y="6546850"/>
          <p14:tracePt t="303629" x="8466138" y="6546850"/>
          <p14:tracePt t="303636" x="8648700" y="6546850"/>
          <p14:tracePt t="303641" x="8867775" y="6529388"/>
          <p14:tracePt t="303650" x="9069388" y="6502400"/>
          <p14:tracePt t="303657" x="9278938" y="6483350"/>
          <p14:tracePt t="303663" x="9478963" y="6456363"/>
          <p14:tracePt t="303670" x="9671050" y="6429375"/>
          <p14:tracePt t="303677" x="9845675" y="6400800"/>
          <p14:tracePt t="303684" x="9999663" y="6392863"/>
          <p14:tracePt t="303691" x="10145713" y="6364288"/>
          <p14:tracePt t="303697" x="10264775" y="6346825"/>
          <p14:tracePt t="303706" x="10383838" y="6327775"/>
          <p14:tracePt t="303713" x="10474325" y="6310313"/>
          <p14:tracePt t="303719" x="10539413" y="6300788"/>
          <p14:tracePt t="303726" x="10575925" y="6291263"/>
          <p14:tracePt t="303734" x="10602913" y="6291263"/>
          <p14:tracePt t="303740" x="10621963" y="6283325"/>
          <p14:tracePt t="303747" x="10639425" y="6273800"/>
          <p14:tracePt t="303756" x="10648950" y="6273800"/>
          <p14:tracePt t="303761" x="10666413" y="6264275"/>
          <p14:tracePt t="303774" x="10685463" y="6264275"/>
          <p14:tracePt t="303782" x="10712450" y="6254750"/>
          <p14:tracePt t="303790" x="10731500" y="6246813"/>
          <p14:tracePt t="303796" x="10768013" y="6237288"/>
          <p14:tracePt t="303803" x="10785475" y="6227763"/>
          <p14:tracePt t="303810" x="10804525" y="6218238"/>
          <p14:tracePt t="303818" x="10821988" y="6218238"/>
          <p14:tracePt t="303831" x="10821988" y="6210300"/>
          <p14:tracePt t="303839" x="10831513" y="6210300"/>
          <p14:tracePt t="303846" x="10831513" y="6200775"/>
          <p14:tracePt t="303852" x="10841038" y="6200775"/>
          <p14:tracePt t="303866" x="10841038" y="6191250"/>
          <p14:tracePt t="303887" x="10841038" y="6173788"/>
          <p14:tracePt t="303894" x="10804525" y="6145213"/>
          <p14:tracePt t="303901" x="10721975" y="6100763"/>
          <p14:tracePt t="303908" x="10612438" y="6027738"/>
          <p14:tracePt t="303916" x="10456863" y="5935663"/>
          <p14:tracePt t="303923" x="10218738" y="5807075"/>
          <p14:tracePt t="303929" x="9999663" y="5707063"/>
          <p14:tracePt t="303937" x="9853613" y="5634038"/>
          <p14:tracePt t="303943" x="9734550" y="5570538"/>
          <p14:tracePt t="303957" x="9551988" y="5461000"/>
          <p14:tracePt t="303964" x="9478963" y="5424488"/>
          <p14:tracePt t="303971" x="9415463" y="5378450"/>
          <p14:tracePt t="303977" x="9342438" y="5341938"/>
          <p14:tracePt t="303985" x="9251950" y="5324475"/>
          <p14:tracePt t="303991" x="9132888" y="5287963"/>
          <p14:tracePt t="303999" x="8950325" y="5268913"/>
          <p14:tracePt t="304007" x="8739188" y="5268913"/>
          <p14:tracePt t="304014" x="8502650" y="5305425"/>
          <p14:tracePt t="304023" x="8220075" y="5360988"/>
          <p14:tracePt t="304027" x="7926388" y="5405438"/>
          <p14:tracePt t="304035" x="7662863" y="5497513"/>
          <p14:tracePt t="304041" x="7424738" y="5561013"/>
          <p14:tracePt t="304048" x="7242175" y="5616575"/>
          <p14:tracePt t="304056" x="7086600" y="5653088"/>
          <p14:tracePt t="304063" x="6959600" y="5689600"/>
          <p14:tracePt t="304069" x="6840538" y="5726113"/>
          <p14:tracePt t="304075" x="6748463" y="5743575"/>
          <p14:tracePt t="304083" x="6657975" y="5770563"/>
          <p14:tracePt t="304090" x="6575425" y="5789613"/>
          <p14:tracePt t="304097" x="6511925" y="5807075"/>
          <p14:tracePt t="304106" x="6483350" y="5816600"/>
          <p14:tracePt t="304112" x="6456363" y="5826125"/>
          <p14:tracePt t="304118" x="6429375" y="5835650"/>
          <p14:tracePt t="304125" x="6410325" y="5835650"/>
          <p14:tracePt t="304132" x="6392863" y="5843588"/>
          <p14:tracePt t="304140" x="6383338" y="5843588"/>
          <p14:tracePt t="304146" x="6373813" y="5843588"/>
          <p14:tracePt t="304674" x="6292850" y="5843588"/>
          <p14:tracePt t="304683" x="6164263" y="5843588"/>
          <p14:tracePt t="304686" x="6018213" y="5835650"/>
          <p14:tracePt t="304694" x="5872163" y="5826125"/>
          <p14:tracePt t="304702" x="5745163" y="5826125"/>
          <p14:tracePt t="304708" x="5626100" y="5807075"/>
          <p14:tracePt t="304716" x="5487988" y="5789613"/>
          <p14:tracePt t="304724" x="5387975" y="5770563"/>
          <p14:tracePt t="304730" x="5287963" y="5770563"/>
          <p14:tracePt t="304737" x="5187950" y="5770563"/>
          <p14:tracePt t="304743" x="5095875" y="5762625"/>
          <p14:tracePt t="304751" x="5005388" y="5762625"/>
          <p14:tracePt t="304757" x="4903788" y="5753100"/>
          <p14:tracePt t="304764" x="4830763" y="5753100"/>
          <p14:tracePt t="304771" x="4740275" y="5743575"/>
          <p14:tracePt t="304777" x="4667250" y="5734050"/>
          <p14:tracePt t="304785" x="4621213" y="5734050"/>
          <p14:tracePt t="304791" x="4575175" y="5726113"/>
          <p14:tracePt t="304799" x="4521200" y="5707063"/>
          <p14:tracePt t="304807" x="4502150" y="5707063"/>
          <p14:tracePt t="304813" x="4475163" y="5697538"/>
          <p14:tracePt t="304820" x="4456113" y="5697538"/>
          <p14:tracePt t="304828" x="4448175" y="5689600"/>
          <p14:tracePt t="304835" x="4438650" y="5680075"/>
          <p14:tracePt t="304841" x="4429125" y="5680075"/>
          <p14:tracePt t="304863" x="4419600" y="5670550"/>
          <p14:tracePt t="305312" x="4521200" y="5551488"/>
          <p14:tracePt t="305319" x="4721225" y="5332413"/>
          <p14:tracePt t="305325" x="4857750" y="5222875"/>
          <p14:tracePt t="305332" x="4940300" y="5159375"/>
          <p14:tracePt t="305339" x="5005388" y="5086350"/>
          <p14:tracePt t="305346" x="5059363" y="5059363"/>
          <p14:tracePt t="305355" x="5086350" y="5022850"/>
          <p14:tracePt t="305361" x="5105400" y="4995863"/>
          <p14:tracePt t="305367" x="5132388" y="4976813"/>
          <p14:tracePt t="305373" x="5141913" y="4959350"/>
          <p14:tracePt t="305381" x="5159375" y="4949825"/>
          <p14:tracePt t="305395" x="5159375" y="4940300"/>
          <p14:tracePt t="305403" x="5159375" y="4930775"/>
          <p14:tracePt t="305431" x="5159375" y="4922838"/>
          <p14:tracePt t="305451" x="5159375" y="4913313"/>
          <p14:tracePt t="305486" x="5159375" y="4903788"/>
          <p14:tracePt t="305500" x="5159375" y="4894263"/>
          <p14:tracePt t="305508" x="5159375" y="4884738"/>
          <p14:tracePt t="305515" x="5159375" y="4830763"/>
          <p14:tracePt t="305522" x="5178425" y="4684713"/>
          <p14:tracePt t="305529" x="5205413" y="4410075"/>
          <p14:tracePt t="305535" x="5278438" y="4090988"/>
          <p14:tracePt t="305542" x="5341938" y="3852863"/>
          <p14:tracePt t="305550" x="5378450" y="3716338"/>
          <p14:tracePt t="305556" x="5387975" y="3652838"/>
          <p14:tracePt t="305564" x="5397500" y="3633788"/>
          <p14:tracePt t="305569" x="5397500" y="3616325"/>
          <p14:tracePt t="305585" x="5397500" y="3606800"/>
          <p14:tracePt t="305704" x="5387975" y="3606800"/>
          <p14:tracePt t="305760" x="5378450" y="3606800"/>
          <p14:tracePt t="305766" x="5370513" y="3606800"/>
          <p14:tracePt t="305773" x="5341938" y="3625850"/>
          <p14:tracePt t="305780" x="5314950" y="3643313"/>
          <p14:tracePt t="305789" x="5278438" y="3662363"/>
          <p14:tracePt t="305795" x="5260975" y="3689350"/>
          <p14:tracePt t="305802" x="5232400" y="3698875"/>
          <p14:tracePt t="305808" x="5205413" y="3725863"/>
          <p14:tracePt t="305816" x="5187950" y="3743325"/>
          <p14:tracePt t="305822" x="5178425" y="3752850"/>
          <p14:tracePt t="305830" x="5159375" y="3771900"/>
          <p14:tracePt t="305838" x="5141913" y="3798888"/>
          <p14:tracePt t="305843" x="5132388" y="3816350"/>
          <p14:tracePt t="305850" x="5122863" y="3835400"/>
          <p14:tracePt t="305857" x="5114925" y="3871913"/>
          <p14:tracePt t="305865" x="5095875" y="3908425"/>
          <p14:tracePt t="305872" x="5078413" y="3944938"/>
          <p14:tracePt t="305878" x="5049838" y="3990975"/>
          <p14:tracePt t="305887" x="5041900" y="4017963"/>
          <p14:tracePt t="305892" x="5022850" y="4044950"/>
          <p14:tracePt t="305900" x="5013325" y="4064000"/>
          <p14:tracePt t="305906" x="5005388" y="4081463"/>
          <p14:tracePt t="305914" x="4995863" y="4090988"/>
          <p14:tracePt t="305938" x="4995863" y="4100513"/>
          <p14:tracePt t="305949" x="4995863" y="4110038"/>
          <p14:tracePt t="305984" x="4995863" y="4117975"/>
          <p14:tracePt t="305991" x="4995863" y="4127500"/>
          <p14:tracePt t="306005" x="4995863" y="4154488"/>
          <p14:tracePt t="306011" x="4995863" y="4164013"/>
          <p14:tracePt t="306019" x="5005388" y="4183063"/>
          <p14:tracePt t="306025" x="5013325" y="4200525"/>
          <p14:tracePt t="306033" x="5022850" y="4210050"/>
          <p14:tracePt t="306039" x="5041900" y="4237038"/>
          <p14:tracePt t="306046" x="5059363" y="4273550"/>
          <p14:tracePt t="306055" x="5078413" y="4319588"/>
          <p14:tracePt t="306060" x="5095875" y="4346575"/>
          <p14:tracePt t="306067" x="5105400" y="4392613"/>
          <p14:tracePt t="306073" x="5105400" y="4429125"/>
          <p14:tracePt t="306080" x="5105400" y="4465638"/>
          <p14:tracePt t="306089" x="5105400" y="4511675"/>
          <p14:tracePt t="306097" x="5105400" y="4556125"/>
          <p14:tracePt t="306105" x="5105400" y="4592638"/>
          <p14:tracePt t="306110" x="5105400" y="4638675"/>
          <p14:tracePt t="306117" x="5105400" y="4675188"/>
          <p14:tracePt t="306123" x="5105400" y="4702175"/>
          <p14:tracePt t="306130" x="5105400" y="4730750"/>
          <p14:tracePt t="306139" x="5105400" y="4757738"/>
          <p14:tracePt t="306145" x="5105400" y="4794250"/>
          <p14:tracePt t="306151" x="5105400" y="4830763"/>
          <p14:tracePt t="306158" x="5105400" y="4848225"/>
          <p14:tracePt t="306166" x="5105400" y="4876800"/>
          <p14:tracePt t="306172" x="5105400" y="4894263"/>
          <p14:tracePt t="306179" x="5105400" y="4922838"/>
          <p14:tracePt t="306188" x="5114925" y="4930775"/>
          <p14:tracePt t="306194" x="5114925" y="4940300"/>
          <p14:tracePt t="306222" x="5114925" y="4949825"/>
          <p14:tracePt t="306237" x="5114925" y="4959350"/>
          <p14:tracePt t="306270" x="5114925" y="4967288"/>
          <p14:tracePt t="306306" x="5114925" y="4976813"/>
          <p14:tracePt t="308001" x="5132388" y="4986338"/>
          <p14:tracePt t="308008" x="5159375" y="5003800"/>
          <p14:tracePt t="308014" x="5168900" y="5022850"/>
          <p14:tracePt t="308021" x="5195888" y="5032375"/>
          <p14:tracePt t="308029" x="5214938" y="5049838"/>
          <p14:tracePt t="308037" x="5224463" y="5076825"/>
          <p14:tracePt t="308042" x="5241925" y="5105400"/>
          <p14:tracePt t="308049" x="5251450" y="5122863"/>
          <p14:tracePt t="308056" x="5260975" y="5149850"/>
          <p14:tracePt t="308065" x="5260975" y="5168900"/>
          <p14:tracePt t="308071" x="5268913" y="5195888"/>
          <p14:tracePt t="308078" x="5268913" y="5214938"/>
          <p14:tracePt t="308092" x="5268913" y="5222875"/>
          <p14:tracePt t="308105" x="5268913" y="5232400"/>
          <p14:tracePt t="308141" x="5268913" y="5241925"/>
          <p14:tracePt t="308330" x="5268913" y="5232400"/>
          <p14:tracePt t="308343" x="5268913" y="5222875"/>
          <p14:tracePt t="308660" x="5260975" y="5222875"/>
          <p14:tracePt t="308674" x="5251450" y="5222875"/>
          <p14:tracePt t="308687" x="5241925" y="5222875"/>
          <p14:tracePt t="308722" x="5232400" y="5222875"/>
          <p14:tracePt t="308736" x="5224463" y="5222875"/>
          <p14:tracePt t="308771" x="5214938" y="5222875"/>
          <p14:tracePt t="308785" x="5205413" y="5222875"/>
          <p14:tracePt t="308799" x="5195888" y="5222875"/>
          <p14:tracePt t="308806" x="5187950" y="5222875"/>
          <p14:tracePt t="308820" x="5178425" y="5222875"/>
          <p14:tracePt t="308834" x="5159375" y="5222875"/>
          <p14:tracePt t="308840" x="5122863" y="5222875"/>
          <p14:tracePt t="308847" x="5095875" y="5222875"/>
          <p14:tracePt t="308854" x="5068888" y="5222875"/>
          <p14:tracePt t="308863" x="5041900" y="5222875"/>
          <p14:tracePt t="308871" x="5022850" y="5222875"/>
          <p14:tracePt t="308876" x="4995863" y="5222875"/>
          <p14:tracePt t="308884" x="4986338" y="5222875"/>
          <p14:tracePt t="308897" x="4976813" y="5222875"/>
          <p14:tracePt t="308905" x="4968875" y="5222875"/>
          <p14:tracePt t="308917" x="4959350" y="5222875"/>
          <p14:tracePt t="308924" x="4949825" y="5222875"/>
          <p14:tracePt t="308960" x="4940300" y="5222875"/>
          <p14:tracePt t="308974" x="4932363" y="5222875"/>
          <p14:tracePt t="309051" x="4932363" y="5232400"/>
          <p14:tracePt t="309072" x="4932363" y="5241925"/>
          <p14:tracePt t="309079" x="4932363" y="5251450"/>
          <p14:tracePt t="309086" x="4932363" y="5259388"/>
          <p14:tracePt t="309093" x="4940300" y="5278438"/>
          <p14:tracePt t="309101" x="4949825" y="5314950"/>
          <p14:tracePt t="309107" x="4968875" y="5332413"/>
          <p14:tracePt t="309114" x="4986338" y="5360988"/>
          <p14:tracePt t="309121" x="5013325" y="5397500"/>
          <p14:tracePt t="309128" x="5041900" y="5424488"/>
          <p14:tracePt t="309134" x="5068888" y="5441950"/>
          <p14:tracePt t="309141" x="5095875" y="5461000"/>
          <p14:tracePt t="309149" x="5122863" y="5478463"/>
          <p14:tracePt t="309156" x="5159375" y="5478463"/>
          <p14:tracePt t="309164" x="5187950" y="5497513"/>
          <p14:tracePt t="309171" x="5205413" y="5497513"/>
          <p14:tracePt t="309177" x="5251450" y="5507038"/>
          <p14:tracePt t="309185" x="5287963" y="5507038"/>
          <p14:tracePt t="309190" x="5324475" y="5507038"/>
          <p14:tracePt t="309198" x="5341938" y="5507038"/>
          <p14:tracePt t="309205" x="5370513" y="5507038"/>
          <p14:tracePt t="309212" x="5378450" y="5507038"/>
          <p14:tracePt t="309221" x="5407025" y="5497513"/>
          <p14:tracePt t="309226" x="5434013" y="5478463"/>
          <p14:tracePt t="309233" x="5480050" y="5441950"/>
          <p14:tracePt t="309239" x="5543550" y="5387975"/>
          <p14:tracePt t="309247" x="5607050" y="5305425"/>
          <p14:tracePt t="309254" x="5670550" y="5222875"/>
          <p14:tracePt t="309262" x="5745163" y="5141913"/>
          <p14:tracePt t="309271" x="5789613" y="5076825"/>
          <p14:tracePt t="309275" x="5826125" y="5022850"/>
          <p14:tracePt t="309283" x="5845175" y="4986338"/>
          <p14:tracePt t="309289" x="5862638" y="4959350"/>
          <p14:tracePt t="309295" x="5872163" y="4949825"/>
          <p14:tracePt t="309304" x="5881688" y="4930775"/>
          <p14:tracePt t="309310" x="5881688" y="4922838"/>
          <p14:tracePt t="309323" x="5881688" y="4903788"/>
          <p14:tracePt t="309330" x="5881688" y="4894263"/>
          <p14:tracePt t="309338" x="5881688" y="4884738"/>
          <p14:tracePt t="309345" x="5881688" y="4876800"/>
          <p14:tracePt t="309354" x="5881688" y="4867275"/>
          <p14:tracePt t="309360" x="5881688" y="4857750"/>
          <p14:tracePt t="309366" x="5881688" y="4848225"/>
          <p14:tracePt t="309373" x="5881688" y="4821238"/>
          <p14:tracePt t="309380" x="5881688" y="4811713"/>
          <p14:tracePt t="309389" x="5872163" y="4794250"/>
          <p14:tracePt t="309395" x="5862638" y="4784725"/>
          <p14:tracePt t="309401" x="5862638" y="4775200"/>
          <p14:tracePt t="309408" x="5854700" y="4757738"/>
          <p14:tracePt t="309415" x="5845175" y="4748213"/>
          <p14:tracePt t="309429" x="5826125" y="4738688"/>
          <p14:tracePt t="309437" x="5799138" y="4730750"/>
          <p14:tracePt t="309443" x="5772150" y="4721225"/>
          <p14:tracePt t="309451" x="5735638" y="4721225"/>
          <p14:tracePt t="309457" x="5699125" y="4711700"/>
          <p14:tracePt t="309465" x="5653088" y="4711700"/>
          <p14:tracePt t="309471" x="5580063" y="4711700"/>
          <p14:tracePt t="309479" x="5524500" y="4711700"/>
          <p14:tracePt t="309485" x="5451475" y="4711700"/>
          <p14:tracePt t="309492" x="5378450" y="4711700"/>
          <p14:tracePt t="309499" x="5314950" y="4711700"/>
          <p14:tracePt t="309506" x="5260975" y="4711700"/>
          <p14:tracePt t="309514" x="5224463" y="4711700"/>
          <p14:tracePt t="309521" x="5178425" y="4721225"/>
          <p14:tracePt t="309527" x="5151438" y="4721225"/>
          <p14:tracePt t="309534" x="5122863" y="4730750"/>
          <p14:tracePt t="309540" x="5105400" y="4730750"/>
          <p14:tracePt t="309548" x="5086350" y="4730750"/>
          <p14:tracePt t="309555" x="5068888" y="4738688"/>
          <p14:tracePt t="309563" x="5041900" y="4738688"/>
          <p14:tracePt t="309570" x="5032375" y="4748213"/>
          <p14:tracePt t="309576" x="5005388" y="4748213"/>
          <p14:tracePt t="309584" x="4986338" y="4757738"/>
          <p14:tracePt t="309589" x="4959350" y="4767263"/>
          <p14:tracePt t="309598" x="4932363" y="4767263"/>
          <p14:tracePt t="309605" x="4913313" y="4775200"/>
          <p14:tracePt t="309610" x="4886325" y="4784725"/>
          <p14:tracePt t="309618" x="4857750" y="4811713"/>
          <p14:tracePt t="309625" x="4840288" y="4830763"/>
          <p14:tracePt t="309632" x="4803775" y="4867275"/>
          <p14:tracePt t="309639" x="4757738" y="4894263"/>
          <p14:tracePt t="309646" x="4730750" y="4949825"/>
          <p14:tracePt t="309654" x="4684713" y="4995863"/>
          <p14:tracePt t="309661" x="4667250" y="5049838"/>
          <p14:tracePt t="309667" x="4638675" y="5076825"/>
          <p14:tracePt t="309674" x="4638675" y="5095875"/>
          <p14:tracePt t="309681" x="4630738" y="5113338"/>
          <p14:tracePt t="309688" x="4630738" y="5122863"/>
          <p14:tracePt t="309696" x="4621213" y="5122863"/>
          <p14:tracePt t="309709" x="4611688" y="5122863"/>
          <p14:tracePt t="309729" x="4611688" y="5141913"/>
          <p14:tracePt t="309738" x="4611688" y="5149850"/>
          <p14:tracePt t="309744" x="4621213" y="5178425"/>
          <p14:tracePt t="309753" x="4638675" y="5205413"/>
          <p14:tracePt t="309758" x="4667250" y="5241925"/>
          <p14:tracePt t="309765" x="4694238" y="5278438"/>
          <p14:tracePt t="309772" x="4748213" y="5314950"/>
          <p14:tracePt t="309779" x="4830763" y="5378450"/>
          <p14:tracePt t="309788" x="4895850" y="5434013"/>
          <p14:tracePt t="309793" x="4959350" y="5461000"/>
          <p14:tracePt t="309800" x="5013325" y="5497513"/>
          <p14:tracePt t="309806" x="5049838" y="5514975"/>
          <p14:tracePt t="309814" x="5068888" y="5524500"/>
          <p14:tracePt t="309820" x="5095875" y="5534025"/>
          <p14:tracePt t="309828" x="5105400" y="5543550"/>
          <p14:tracePt t="309837" x="5114925" y="5551488"/>
          <p14:tracePt t="309849" x="5122863" y="5551488"/>
          <p14:tracePt t="309864" x="5132388" y="5551488"/>
          <p14:tracePt t="309878" x="5141913" y="5551488"/>
          <p14:tracePt t="309885" x="5151438" y="5551488"/>
          <p14:tracePt t="309890" x="5178425" y="5551488"/>
          <p14:tracePt t="309898" x="5205413" y="5543550"/>
          <p14:tracePt t="309905" x="5224463" y="5524500"/>
          <p14:tracePt t="309912" x="5251450" y="5514975"/>
          <p14:tracePt t="309921" x="5278438" y="5497513"/>
          <p14:tracePt t="309926" x="5305425" y="5470525"/>
          <p14:tracePt t="309933" x="5341938" y="5441950"/>
          <p14:tracePt t="309939" x="5397500" y="5387975"/>
          <p14:tracePt t="309948" x="5443538" y="5332413"/>
          <p14:tracePt t="309954" x="5497513" y="5278438"/>
          <p14:tracePt t="309961" x="5543550" y="5241925"/>
          <p14:tracePt t="309972" x="5580063" y="5214938"/>
          <p14:tracePt t="309976" x="5597525" y="5195888"/>
          <p14:tracePt t="309982" x="5607050" y="5178425"/>
          <p14:tracePt t="309989" x="5616575" y="5168900"/>
          <p14:tracePt t="309996" x="5626100" y="5168900"/>
          <p14:tracePt t="310010" x="5626100" y="5159375"/>
          <p14:tracePt t="310024" x="5634038" y="5159375"/>
          <p14:tracePt t="310031" x="5634038" y="5149850"/>
          <p14:tracePt t="310038" x="5643563" y="5149850"/>
          <p14:tracePt t="310060" x="5643563" y="5141913"/>
          <p14:tracePt t="310073" x="5653088" y="5141913"/>
          <p14:tracePt t="310088" x="5662613" y="5141913"/>
          <p14:tracePt t="310122" x="5662613" y="5132388"/>
          <p14:tracePt t="310151" x="5670550" y="5132388"/>
          <p14:tracePt t="310381" x="5670550" y="5149850"/>
          <p14:tracePt t="310388" x="5653088" y="5168900"/>
          <p14:tracePt t="310395" x="5634038" y="5186363"/>
          <p14:tracePt t="310403" x="5626100" y="5195888"/>
          <p14:tracePt t="310409" x="5607050" y="5205413"/>
          <p14:tracePt t="310416" x="5589588" y="5214938"/>
          <p14:tracePt t="310422" x="5580063" y="5222875"/>
          <p14:tracePt t="310430" x="5570538" y="5232400"/>
          <p14:tracePt t="310437" x="5553075" y="5232400"/>
          <p14:tracePt t="310451" x="5543550" y="5232400"/>
          <p14:tracePt t="310458" x="5534025" y="5232400"/>
          <p14:tracePt t="310487" x="5524500" y="5232400"/>
          <p14:tracePt t="310500" x="5516563" y="5232400"/>
          <p14:tracePt t="310606" x="5524500" y="5232400"/>
          <p14:tracePt t="310619" x="5534025" y="5232400"/>
          <p14:tracePt t="310626" x="5543550" y="5232400"/>
          <p14:tracePt t="310641" x="5543550" y="5241925"/>
          <p14:tracePt t="310648" x="5553075" y="5241925"/>
          <p14:tracePt t="310654" x="5561013" y="5251450"/>
          <p14:tracePt t="310683" x="5570538" y="5251450"/>
          <p14:tracePt t="310696" x="5570538" y="5259388"/>
          <p14:tracePt t="310717" x="5553075" y="5278438"/>
          <p14:tracePt t="310723" x="5516563" y="5295900"/>
          <p14:tracePt t="310731" x="5443538" y="5314950"/>
          <p14:tracePt t="310738" x="5360988" y="5341938"/>
          <p14:tracePt t="310746" x="5297488" y="5360988"/>
          <p14:tracePt t="310754" x="5241925" y="5360988"/>
          <p14:tracePt t="310759" x="5178425" y="5368925"/>
          <p14:tracePt t="310767" x="5132388" y="5368925"/>
          <p14:tracePt t="310773" x="5105400" y="5368925"/>
          <p14:tracePt t="310780" x="5078413" y="5368925"/>
          <p14:tracePt t="310788" x="5059363" y="5368925"/>
          <p14:tracePt t="310795" x="5049838" y="5368925"/>
          <p14:tracePt t="310801" x="5041900" y="5368925"/>
          <p14:tracePt t="310822" x="5032375" y="5368925"/>
          <p14:tracePt t="310934" x="5032375" y="5378450"/>
          <p14:tracePt t="310949" x="5041900" y="5387975"/>
          <p14:tracePt t="310955" x="5059363" y="5387975"/>
          <p14:tracePt t="310963" x="5068888" y="5397500"/>
          <p14:tracePt t="310970" x="5095875" y="5405438"/>
          <p14:tracePt t="310977" x="5122863" y="5405438"/>
          <p14:tracePt t="310984" x="5141913" y="5405438"/>
          <p14:tracePt t="310990" x="5168900" y="5405438"/>
          <p14:tracePt t="310998" x="5187950" y="5405438"/>
          <p14:tracePt t="311004" x="5224463" y="5405438"/>
          <p14:tracePt t="311011" x="5251450" y="5397500"/>
          <p14:tracePt t="311019" x="5268913" y="5387975"/>
          <p14:tracePt t="311025" x="5305425" y="5378450"/>
          <p14:tracePt t="311032" x="5341938" y="5360988"/>
          <p14:tracePt t="311039" x="5378450" y="5351463"/>
          <p14:tracePt t="311047" x="5414963" y="5332413"/>
          <p14:tracePt t="311054" x="5451475" y="5314950"/>
          <p14:tracePt t="311060" x="5470525" y="5295900"/>
          <p14:tracePt t="311067" x="5487988" y="5287963"/>
          <p14:tracePt t="311075" x="5507038" y="5278438"/>
          <p14:tracePt t="311081" x="5507038" y="5268913"/>
          <p14:tracePt t="311103" x="5516563" y="5268913"/>
          <p14:tracePt t="311116" x="5524500" y="5259388"/>
          <p14:tracePt t="311130" x="5524500" y="5251450"/>
          <p14:tracePt t="311270" x="5516563" y="5251450"/>
          <p14:tracePt t="313353" x="5516563" y="5222875"/>
          <p14:tracePt t="313360" x="5497513" y="5178425"/>
          <p14:tracePt t="313366" x="5480050" y="5113338"/>
          <p14:tracePt t="313373" x="5461000" y="5049838"/>
          <p14:tracePt t="313380" x="5414963" y="4986338"/>
          <p14:tracePt t="313387" x="5370513" y="4930775"/>
          <p14:tracePt t="313394" x="5341938" y="4894263"/>
          <p14:tracePt t="313402" x="5314950" y="4867275"/>
          <p14:tracePt t="313408" x="5305425" y="4848225"/>
          <p14:tracePt t="313417" x="5297488" y="4840288"/>
          <p14:tracePt t="313423" x="5287963" y="4830763"/>
          <p14:tracePt t="313458" x="5278438" y="4830763"/>
          <p14:tracePt t="313471" x="5268913" y="4830763"/>
          <p14:tracePt t="313528" x="5260975" y="4830763"/>
          <p14:tracePt t="313535" x="5260975" y="4840288"/>
          <p14:tracePt t="313542" x="5251450" y="4876800"/>
          <p14:tracePt t="313549" x="5241925" y="4922838"/>
          <p14:tracePt t="313555" x="5241925" y="4967288"/>
          <p14:tracePt t="313563" x="5241925" y="5022850"/>
          <p14:tracePt t="313570" x="5241925" y="5068888"/>
          <p14:tracePt t="313576" x="5251450" y="5105400"/>
          <p14:tracePt t="313586" x="5260975" y="5149850"/>
          <p14:tracePt t="313590" x="5268913" y="5205413"/>
          <p14:tracePt t="313598" x="5287963" y="5251450"/>
          <p14:tracePt t="313604" x="5287963" y="5314950"/>
          <p14:tracePt t="313612" x="5297488" y="5368925"/>
          <p14:tracePt t="313620" x="5305425" y="5424488"/>
          <p14:tracePt t="313626" x="5305425" y="5451475"/>
          <p14:tracePt t="313634" x="5314950" y="5478463"/>
          <p14:tracePt t="313640" x="5324475" y="5487988"/>
          <p14:tracePt t="313647" x="5334000" y="5507038"/>
          <p14:tracePt t="313654" x="5334000" y="5524500"/>
          <p14:tracePt t="313661" x="5341938" y="5534025"/>
          <p14:tracePt t="313669" x="5351463" y="5543550"/>
          <p14:tracePt t="313674" x="5360988" y="5551488"/>
          <p14:tracePt t="313682" x="5370513" y="5551488"/>
          <p14:tracePt t="313688" x="5387975" y="5561013"/>
          <p14:tracePt t="313696" x="5407025" y="5570538"/>
          <p14:tracePt t="313703" x="5414963" y="5570538"/>
          <p14:tracePt t="313710" x="5443538" y="5570538"/>
          <p14:tracePt t="313718" x="5470525" y="5580063"/>
          <p14:tracePt t="313724" x="5507038" y="5588000"/>
          <p14:tracePt t="313731" x="5553075" y="5588000"/>
          <p14:tracePt t="313737" x="5626100" y="5597525"/>
          <p14:tracePt t="313745" x="5735638" y="5597525"/>
          <p14:tracePt t="313753" x="5835650" y="5597525"/>
          <p14:tracePt t="313759" x="5935663" y="5607050"/>
          <p14:tracePt t="313766" x="6037263" y="5624513"/>
          <p14:tracePt t="313773" x="6127750" y="5624513"/>
          <p14:tracePt t="313779" x="6210300" y="5643563"/>
          <p14:tracePt t="313786" x="6264275" y="5653088"/>
          <p14:tracePt t="313793" x="6300788" y="5661025"/>
          <p14:tracePt t="313801" x="6337300" y="5680075"/>
          <p14:tracePt t="313808" x="6365875" y="5689600"/>
          <p14:tracePt t="313816" x="6383338" y="5697538"/>
          <p14:tracePt t="313824" x="6402388" y="5707063"/>
          <p14:tracePt t="313829" x="6419850" y="5716588"/>
          <p14:tracePt t="313836" x="6438900" y="5716588"/>
          <p14:tracePt t="313843" x="6465888" y="5726113"/>
          <p14:tracePt t="313849" x="6475413" y="5726113"/>
          <p14:tracePt t="313856" x="6502400" y="5734050"/>
          <p14:tracePt t="313864" x="6538913" y="5743575"/>
          <p14:tracePt t="313870" x="6584950" y="5753100"/>
          <p14:tracePt t="313878" x="6630988" y="5762625"/>
          <p14:tracePt t="313886" x="6694488" y="5770563"/>
          <p14:tracePt t="313891" x="6767513" y="5770563"/>
          <p14:tracePt t="313899" x="6831013" y="5780088"/>
          <p14:tracePt t="313906" x="6886575" y="5789613"/>
          <p14:tracePt t="313913" x="6931025" y="5807075"/>
          <p14:tracePt t="313920" x="6977063" y="5807075"/>
          <p14:tracePt t="313928" x="7032625" y="5816600"/>
          <p14:tracePt t="313937" x="7077075" y="5826125"/>
          <p14:tracePt t="313941" x="7105650" y="5826125"/>
          <p14:tracePt t="313948" x="7142163" y="5835650"/>
          <p14:tracePt t="313954" x="7169150" y="5835650"/>
          <p14:tracePt t="313962" x="7178675" y="5835650"/>
          <p14:tracePt t="313970" x="7196138" y="5835650"/>
          <p14:tracePt t="313997" x="7205663" y="5835650"/>
          <p14:tracePt t="314481" x="7324725" y="5826125"/>
          <p14:tracePt t="314487" x="7507288" y="5826125"/>
          <p14:tracePt t="314495" x="7653338" y="5826125"/>
          <p14:tracePt t="314503" x="7762875" y="5826125"/>
          <p14:tracePt t="314509" x="7881938" y="5826125"/>
          <p14:tracePt t="314517" x="7972425" y="5826125"/>
          <p14:tracePt t="314523" x="8064500" y="5835650"/>
          <p14:tracePt t="314531" x="8108950" y="5843588"/>
          <p14:tracePt t="314536" x="8137525" y="5843588"/>
          <p14:tracePt t="314544" x="8164513" y="5853113"/>
          <p14:tracePt t="314553" x="8183563" y="5853113"/>
          <p14:tracePt t="314558" x="8191500" y="5853113"/>
          <p14:tracePt t="314565" x="8201025" y="5853113"/>
          <p14:tracePt t="314571" x="8210550" y="5853113"/>
          <p14:tracePt t="314601" x="8220075" y="5853113"/>
          <p14:tracePt t="314831" x="8301038" y="5872163"/>
          <p14:tracePt t="314838" x="8402638" y="5881688"/>
          <p14:tracePt t="314845" x="8512175" y="5908675"/>
          <p14:tracePt t="314852" x="8593138" y="5918200"/>
          <p14:tracePt t="314859" x="8702675" y="5935663"/>
          <p14:tracePt t="314867" x="8758238" y="5935663"/>
          <p14:tracePt t="314872" x="8821738" y="5945188"/>
          <p14:tracePt t="314880" x="8858250" y="5954713"/>
          <p14:tracePt t="314886" x="8885238" y="5954713"/>
          <p14:tracePt t="314894" x="8913813" y="5954713"/>
          <p14:tracePt t="314902" x="8921750" y="5954713"/>
          <p14:tracePt t="314909" x="8931275" y="5954713"/>
          <p14:tracePt t="314916" x="8940800" y="5954713"/>
          <p14:tracePt t="315153" x="9059863" y="5954713"/>
          <p14:tracePt t="315160" x="9196388" y="5972175"/>
          <p14:tracePt t="315167" x="9342438" y="5972175"/>
          <p14:tracePt t="315174" x="9461500" y="5981700"/>
          <p14:tracePt t="315180" x="9551988" y="5981700"/>
          <p14:tracePt t="315187" x="9625013" y="5981700"/>
          <p14:tracePt t="315196" x="9661525" y="5981700"/>
          <p14:tracePt t="315203" x="9690100" y="5981700"/>
          <p14:tracePt t="315209" x="9717088" y="5981700"/>
          <p14:tracePt t="315224" x="9726613" y="5981700"/>
          <p14:tracePt t="315230" x="9734550" y="5981700"/>
          <p14:tracePt t="315468" x="9607550" y="5981700"/>
          <p14:tracePt t="315475" x="9369425" y="5981700"/>
          <p14:tracePt t="315481" x="9169400" y="5954713"/>
          <p14:tracePt t="315488" x="9023350" y="5935663"/>
          <p14:tracePt t="315496" x="8894763" y="5908675"/>
          <p14:tracePt t="315503" x="8785225" y="5881688"/>
          <p14:tracePt t="315510" x="8658225" y="5862638"/>
          <p14:tracePt t="315520" x="8520113" y="5835650"/>
          <p14:tracePt t="315524" x="8393113" y="5807075"/>
          <p14:tracePt t="315531" x="8274050" y="5789613"/>
          <p14:tracePt t="315538" x="8164513" y="5780088"/>
          <p14:tracePt t="315546" x="8064500" y="5753100"/>
          <p14:tracePt t="315553" x="7972425" y="5743575"/>
          <p14:tracePt t="315559" x="7853363" y="5734050"/>
          <p14:tracePt t="315567" x="7753350" y="5734050"/>
          <p14:tracePt t="315572" x="7680325" y="5734050"/>
          <p14:tracePt t="315580" x="7607300" y="5734050"/>
          <p14:tracePt t="315586" x="7570788" y="5734050"/>
          <p14:tracePt t="315594" x="7543800" y="5734050"/>
          <p14:tracePt t="315603" x="7524750" y="5734050"/>
          <p14:tracePt t="315608" x="7507288" y="5734050"/>
          <p14:tracePt t="315616" x="7488238" y="5734050"/>
          <p14:tracePt t="315623" x="7470775" y="5734050"/>
          <p14:tracePt t="315629" x="7461250" y="5734050"/>
          <p14:tracePt t="315636" x="7451725" y="5743575"/>
          <p14:tracePt t="315644" x="7443788" y="5743575"/>
          <p14:tracePt t="315652" x="7424738" y="5753100"/>
          <p14:tracePt t="315657" x="7415213" y="5753100"/>
          <p14:tracePt t="315670" x="7407275" y="5753100"/>
          <p14:tracePt t="315678" x="7388225" y="5753100"/>
          <p14:tracePt t="315685" x="7378700" y="5762625"/>
          <p14:tracePt t="315693" x="7351713" y="5762625"/>
          <p14:tracePt t="315700" x="7342188" y="5762625"/>
          <p14:tracePt t="315706" x="7324725" y="5762625"/>
          <p14:tracePt t="315714" x="7315200" y="5762625"/>
          <p14:tracePt t="315734" x="7305675" y="5762625"/>
          <p14:tracePt t="315741" x="7296150" y="5762625"/>
          <p14:tracePt t="315768" x="7288213" y="5762625"/>
          <p14:tracePt t="315776" x="7288213" y="5770563"/>
          <p14:tracePt t="315783" x="7269163" y="5780088"/>
          <p14:tracePt t="315790" x="7232650" y="5807075"/>
          <p14:tracePt t="315798" x="7196138" y="5835650"/>
          <p14:tracePt t="315804" x="7150100" y="5881688"/>
          <p14:tracePt t="315811" x="7077075" y="5908675"/>
          <p14:tracePt t="315819" x="7013575" y="5945188"/>
          <p14:tracePt t="315826" x="6950075" y="5972175"/>
          <p14:tracePt t="315833" x="6886575" y="5991225"/>
          <p14:tracePt t="315839" x="6821488" y="6027738"/>
          <p14:tracePt t="315847" x="6767513" y="6035675"/>
          <p14:tracePt t="315853" x="6711950" y="6054725"/>
          <p14:tracePt t="315860" x="6675438" y="6072188"/>
          <p14:tracePt t="315868" x="6630988" y="6072188"/>
          <p14:tracePt t="315874" x="6602413" y="6081713"/>
          <p14:tracePt t="315880" x="6565900" y="6091238"/>
          <p14:tracePt t="315888" x="6538913" y="6100763"/>
          <p14:tracePt t="315896" x="6529388" y="6100763"/>
          <p14:tracePt t="315902" x="6521450" y="6100763"/>
          <p14:tracePt t="315909" x="6511925" y="6100763"/>
          <p14:tracePt t="315919" x="6502400" y="6100763"/>
          <p14:tracePt t="315937" x="6492875" y="6100763"/>
          <p14:tracePt t="315952" x="6483350" y="6100763"/>
          <p14:tracePt t="315994" x="6475413" y="6100763"/>
          <p14:tracePt t="316001" x="6465888" y="6100763"/>
          <p14:tracePt t="316008" x="6438900" y="6100763"/>
          <p14:tracePt t="316014" x="6429375" y="6100763"/>
          <p14:tracePt t="316028" x="6419850" y="6100763"/>
          <p14:tracePt t="316036" x="6410325" y="6100763"/>
          <p14:tracePt t="316057" x="6402388" y="6100763"/>
          <p14:tracePt t="316064" x="6392863" y="6100763"/>
          <p14:tracePt t="316113" x="6392863" y="6091238"/>
          <p14:tracePt t="316119" x="6419850" y="6072188"/>
          <p14:tracePt t="316127" x="6456363" y="6054725"/>
          <p14:tracePt t="316135" x="6492875" y="6035675"/>
          <p14:tracePt t="316139" x="6521450" y="6018213"/>
          <p14:tracePt t="316148" x="6557963" y="6008688"/>
          <p14:tracePt t="316154" x="6584950" y="6008688"/>
          <p14:tracePt t="316161" x="6621463" y="5999163"/>
          <p14:tracePt t="316169" x="6638925" y="5999163"/>
          <p14:tracePt t="316175" x="6675438" y="5999163"/>
          <p14:tracePt t="316181" x="6704013" y="5999163"/>
          <p14:tracePt t="316190" x="6731000" y="5999163"/>
          <p14:tracePt t="316197" x="6777038" y="6018213"/>
          <p14:tracePt t="316203" x="6804025" y="6018213"/>
          <p14:tracePt t="316210" x="6821488" y="6027738"/>
          <p14:tracePt t="316218" x="6840538" y="6035675"/>
          <p14:tracePt t="316225" x="6858000" y="6045200"/>
          <p14:tracePt t="316252" x="6867525" y="6054725"/>
          <p14:tracePt t="316267" x="6877050" y="6054725"/>
          <p14:tracePt t="316330" x="6886575" y="6054725"/>
          <p14:tracePt t="316344" x="6894513" y="6054725"/>
          <p14:tracePt t="316358" x="6904038" y="6064250"/>
          <p14:tracePt t="316364" x="6940550" y="6072188"/>
          <p14:tracePt t="316371" x="7004050" y="6091238"/>
          <p14:tracePt t="316378" x="7123113" y="6108700"/>
          <p14:tracePt t="316385" x="7251700" y="6127750"/>
          <p14:tracePt t="316393" x="7461250" y="6154738"/>
          <p14:tracePt t="316401" x="7716838" y="6191250"/>
          <p14:tracePt t="316407" x="7881938" y="6218238"/>
          <p14:tracePt t="316414" x="8008938" y="6237288"/>
          <p14:tracePt t="316420" x="8147050" y="6264275"/>
          <p14:tracePt t="316428" x="8247063" y="6273800"/>
          <p14:tracePt t="316435" x="8337550" y="6300788"/>
          <p14:tracePt t="316441" x="8420100" y="6310313"/>
          <p14:tracePt t="316448" x="8493125" y="6319838"/>
          <p14:tracePt t="316454" x="8556625" y="6327775"/>
          <p14:tracePt t="316462" x="8612188" y="6327775"/>
          <p14:tracePt t="316468" x="8658225" y="6337300"/>
          <p14:tracePt t="316476" x="8702675" y="6337300"/>
          <p14:tracePt t="316485" x="8731250" y="6337300"/>
          <p14:tracePt t="316490" x="8739188" y="6337300"/>
          <p14:tracePt t="316498" x="8767763" y="6337300"/>
          <p14:tracePt t="316504" x="8775700" y="6337300"/>
          <p14:tracePt t="316512" x="8794750" y="6337300"/>
          <p14:tracePt t="316519" x="8804275" y="6337300"/>
          <p14:tracePt t="316526" x="8812213" y="6337300"/>
          <p14:tracePt t="316532" x="8831263" y="6337300"/>
          <p14:tracePt t="316539" x="8840788" y="6346825"/>
          <p14:tracePt t="316546" x="8867775" y="6346825"/>
          <p14:tracePt t="316553" x="8885238" y="6356350"/>
          <p14:tracePt t="316560" x="8913813" y="6356350"/>
          <p14:tracePt t="316568" x="8940800" y="6364288"/>
          <p14:tracePt t="316574" x="8959850" y="6364288"/>
          <p14:tracePt t="316582" x="8996363" y="6373813"/>
          <p14:tracePt t="316588" x="9023350" y="6373813"/>
          <p14:tracePt t="316596" x="9059863" y="6383338"/>
          <p14:tracePt t="316602" x="9096375" y="6383338"/>
          <p14:tracePt t="316609" x="9132888" y="6392863"/>
          <p14:tracePt t="316619" x="9178925" y="6392863"/>
          <p14:tracePt t="316623" x="9205913" y="6400800"/>
          <p14:tracePt t="316630" x="9242425" y="6400800"/>
          <p14:tracePt t="316637" x="9288463" y="6410325"/>
          <p14:tracePt t="316645" x="9315450" y="6410325"/>
          <p14:tracePt t="316652" x="9351963" y="6410325"/>
          <p14:tracePt t="316658" x="9388475" y="6410325"/>
          <p14:tracePt t="316665" x="9434513" y="6410325"/>
          <p14:tracePt t="316672" x="9461500" y="6400800"/>
          <p14:tracePt t="316680" x="9507538" y="6392863"/>
          <p14:tracePt t="316686" x="9571038" y="6383338"/>
          <p14:tracePt t="316694" x="9644063" y="6373813"/>
          <p14:tracePt t="316701" x="9707563" y="6373813"/>
          <p14:tracePt t="316708" x="9772650" y="6364288"/>
          <p14:tracePt t="316715" x="9817100" y="6364288"/>
          <p14:tracePt t="316722" x="9845675" y="6356350"/>
          <p14:tracePt t="316729" x="9872663" y="6356350"/>
          <p14:tracePt t="316735" x="9899650" y="6356350"/>
          <p14:tracePt t="316742" x="9918700" y="6356350"/>
          <p14:tracePt t="316750" x="9936163" y="6346825"/>
          <p14:tracePt t="316756" x="9945688" y="6346825"/>
          <p14:tracePt t="316764" x="9972675" y="6346825"/>
          <p14:tracePt t="316785" x="9982200" y="6346825"/>
          <p14:tracePt t="316799" x="9991725" y="6346825"/>
          <p14:tracePt t="316819" x="9999663" y="6346825"/>
          <p14:tracePt t="317345" x="9753600" y="6273800"/>
          <p14:tracePt t="317351" x="9478963" y="6173788"/>
          <p14:tracePt t="317358" x="9259888" y="6072188"/>
          <p14:tracePt t="317365" x="9113838" y="5999163"/>
          <p14:tracePt t="317374" x="9004300" y="5945188"/>
          <p14:tracePt t="317379" x="8904288" y="5889625"/>
          <p14:tracePt t="317386" x="8794750" y="5826125"/>
          <p14:tracePt t="317394" x="8694738" y="5753100"/>
          <p14:tracePt t="317402" x="8593138" y="5697538"/>
          <p14:tracePt t="317408" x="8466138" y="5653088"/>
          <p14:tracePt t="317415" x="8347075" y="5588000"/>
          <p14:tracePt t="317422" x="8191500" y="5507038"/>
          <p14:tracePt t="317429" x="7999413" y="5434013"/>
          <p14:tracePt t="317435" x="7816850" y="5378450"/>
          <p14:tracePt t="317443" x="7670800" y="5341938"/>
          <p14:tracePt t="317451" x="7507288" y="5314950"/>
          <p14:tracePt t="317456" x="7370763" y="5295900"/>
          <p14:tracePt t="317463" x="7269163" y="5268913"/>
          <p14:tracePt t="317470" x="7196138" y="5268913"/>
          <p14:tracePt t="317478" x="7142163" y="5259388"/>
          <p14:tracePt t="317485" x="7113588" y="5259388"/>
          <p14:tracePt t="317492" x="7096125" y="5259388"/>
          <p14:tracePt t="317506" x="7086600" y="5259388"/>
          <p14:tracePt t="317513" x="7077075" y="5259388"/>
          <p14:tracePt t="317519" x="7077075" y="5251450"/>
          <p14:tracePt t="317540" x="7069138" y="5251450"/>
          <p14:tracePt t="317554" x="7059613" y="5251450"/>
          <p14:tracePt t="317576" x="7059613" y="5241925"/>
          <p14:tracePt t="317604" x="7050088" y="5241925"/>
          <p14:tracePt t="317610" x="7040563" y="5241925"/>
          <p14:tracePt t="317618" x="7032625" y="5251450"/>
          <p14:tracePt t="317625" x="7013575" y="5259388"/>
          <p14:tracePt t="317632" x="6996113" y="5278438"/>
          <p14:tracePt t="317638" x="6986588" y="5278438"/>
          <p14:tracePt t="317646" x="6977063" y="5287963"/>
          <p14:tracePt t="317660" x="6959600" y="5295900"/>
          <p14:tracePt t="317668" x="6923088" y="5324475"/>
          <p14:tracePt t="317675" x="6886575" y="5341938"/>
          <p14:tracePt t="317681" x="6858000" y="5368925"/>
          <p14:tracePt t="317687" x="6831013" y="5378450"/>
          <p14:tracePt t="317695" x="6813550" y="5397500"/>
          <p14:tracePt t="317701" x="6794500" y="5405438"/>
          <p14:tracePt t="317709" x="6777038" y="5424488"/>
          <p14:tracePt t="317716" x="6757988" y="5441950"/>
          <p14:tracePt t="317723" x="6740525" y="5461000"/>
          <p14:tracePt t="317729" x="6711950" y="5487988"/>
          <p14:tracePt t="317736" x="6684963" y="5507038"/>
          <p14:tracePt t="317744" x="6675438" y="5534025"/>
          <p14:tracePt t="317751" x="6657975" y="5551488"/>
          <p14:tracePt t="317757" x="6638925" y="5570538"/>
          <p14:tracePt t="317765" x="6621463" y="5597525"/>
          <p14:tracePt t="317772" x="6611938" y="5607050"/>
          <p14:tracePt t="317779" x="6602413" y="5607050"/>
          <p14:tracePt t="317785" x="6594475" y="5616575"/>
          <p14:tracePt t="317807" x="6584950" y="5624513"/>
          <p14:tracePt t="317834" x="6575425" y="5624513"/>
          <p14:tracePt t="317856" x="6565900" y="5643563"/>
          <p14:tracePt t="317862" x="6538913" y="5670550"/>
          <p14:tracePt t="317870" x="6511925" y="5707063"/>
          <p14:tracePt t="317877" x="6483350" y="5734050"/>
          <p14:tracePt t="317885" x="6475413" y="5743575"/>
          <p14:tracePt t="317890" x="6465888" y="5743575"/>
          <p14:tracePt t="317897" x="6465888" y="5753100"/>
          <p14:tracePt t="317905" x="6456363" y="5753100"/>
          <p14:tracePt t="317912" x="6456363" y="5762625"/>
          <p14:tracePt t="317918" x="6446838" y="5762625"/>
          <p14:tracePt t="317951" x="6438900" y="5762625"/>
          <p14:tracePt t="317967" x="6438900" y="5770563"/>
          <p14:tracePt t="322036" x="6446838" y="5726113"/>
          <p14:tracePt t="322043" x="6456363" y="5697538"/>
          <p14:tracePt t="322050" x="6475413" y="5661025"/>
          <p14:tracePt t="322056" x="6475413" y="5643563"/>
          <p14:tracePt t="322064" x="6483350" y="5643563"/>
          <p14:tracePt t="322070" x="6483350" y="5634038"/>
          <p14:tracePt t="322078" x="6483350" y="5624513"/>
          <p14:tracePt t="322091" x="6483350" y="5616575"/>
          <p14:tracePt t="322100" x="6483350" y="5607050"/>
          <p14:tracePt t="322113" x="6483350" y="5588000"/>
          <p14:tracePt t="322119" x="6483350" y="5580063"/>
          <p14:tracePt t="322128" x="6483350" y="5561013"/>
          <p14:tracePt t="322134" x="6483350" y="5543550"/>
          <p14:tracePt t="322141" x="6483350" y="5534025"/>
          <p14:tracePt t="322150" x="6483350" y="5507038"/>
          <p14:tracePt t="322155" x="6483350" y="5497513"/>
          <p14:tracePt t="322162" x="6483350" y="5487988"/>
          <p14:tracePt t="322168" x="6483350" y="5478463"/>
          <p14:tracePt t="322183" x="6483350" y="5470525"/>
          <p14:tracePt t="322189" x="6483350" y="5461000"/>
          <p14:tracePt t="322203" x="6475413" y="5461000"/>
          <p14:tracePt t="322211" x="6475413" y="5451475"/>
          <p14:tracePt t="322217" x="6465888" y="5441950"/>
          <p14:tracePt t="322225" x="6465888" y="5434013"/>
          <p14:tracePt t="322234" x="6456363" y="5414963"/>
          <p14:tracePt t="322246" x="6456363" y="5397500"/>
          <p14:tracePt t="322253" x="6456363" y="5387975"/>
          <p14:tracePt t="322267" x="6446838" y="5378450"/>
          <p14:tracePt t="322281" x="6438900" y="5368925"/>
          <p14:tracePt t="322301" x="6438900" y="5360988"/>
          <p14:tracePt t="322308" x="6429375" y="5360988"/>
          <p14:tracePt t="322317" x="6419850" y="5351463"/>
          <p14:tracePt t="322330" x="6402388" y="5351463"/>
          <p14:tracePt t="322337" x="6392863" y="5351463"/>
          <p14:tracePt t="322344" x="6373813" y="5351463"/>
          <p14:tracePt t="322350" x="6356350" y="5351463"/>
          <p14:tracePt t="322358" x="6346825" y="5351463"/>
          <p14:tracePt t="322367" x="6319838" y="5351463"/>
          <p14:tracePt t="322371" x="6310313" y="5351463"/>
          <p14:tracePt t="322378" x="6292850" y="5351463"/>
          <p14:tracePt t="322385" x="6283325" y="5351463"/>
          <p14:tracePt t="322392" x="6264275" y="5351463"/>
          <p14:tracePt t="322400" x="6256338" y="5351463"/>
          <p14:tracePt t="322407" x="6246813" y="5351463"/>
          <p14:tracePt t="322414" x="6237288" y="5351463"/>
          <p14:tracePt t="322428" x="6227763" y="5351463"/>
          <p14:tracePt t="322442" x="6219825" y="5351463"/>
          <p14:tracePt t="322456" x="6210300" y="5351463"/>
          <p14:tracePt t="322463" x="6200775" y="5351463"/>
          <p14:tracePt t="322483" x="6191250" y="5351463"/>
          <p14:tracePt t="322490" x="6173788" y="5351463"/>
          <p14:tracePt t="322500" x="6154738" y="5351463"/>
          <p14:tracePt t="322504" x="6146800" y="5351463"/>
          <p14:tracePt t="322518" x="6127750" y="5360988"/>
          <p14:tracePt t="322527" x="6100763" y="5368925"/>
          <p14:tracePt t="322533" x="6081713" y="5378450"/>
          <p14:tracePt t="322540" x="6054725" y="5378450"/>
          <p14:tracePt t="322547" x="6045200" y="5378450"/>
          <p14:tracePt t="322553" x="6018213" y="5387975"/>
          <p14:tracePt t="322561" x="6000750" y="5397500"/>
          <p14:tracePt t="322575" x="5981700" y="5405438"/>
          <p14:tracePt t="322583" x="5972175" y="5405438"/>
          <p14:tracePt t="322588" x="5954713" y="5405438"/>
          <p14:tracePt t="322596" x="5918200" y="5414963"/>
          <p14:tracePt t="322602" x="5899150" y="5414963"/>
          <p14:tracePt t="322609" x="5854700" y="5414963"/>
          <p14:tracePt t="322616" x="5826125" y="5414963"/>
          <p14:tracePt t="322625" x="5789613" y="5414963"/>
          <p14:tracePt t="322631" x="5753100" y="5414963"/>
          <p14:tracePt t="322638" x="5726113" y="5424488"/>
          <p14:tracePt t="322645" x="5689600" y="5424488"/>
          <p14:tracePt t="322651" x="5670550" y="5424488"/>
          <p14:tracePt t="322659" x="5634038" y="5434013"/>
          <p14:tracePt t="322666" x="5597525" y="5434013"/>
          <p14:tracePt t="322673" x="5580063" y="5434013"/>
          <p14:tracePt t="322680" x="5561013" y="5434013"/>
          <p14:tracePt t="322686" x="5543550" y="5434013"/>
          <p14:tracePt t="322694" x="5534025" y="5434013"/>
          <p14:tracePt t="322700" x="5516563" y="5434013"/>
          <p14:tracePt t="322707" x="5507038" y="5434013"/>
          <p14:tracePt t="322716" x="5497513" y="5434013"/>
          <p14:tracePt t="322723" x="5487988" y="5434013"/>
          <p14:tracePt t="322729" x="5470525" y="5434013"/>
          <p14:tracePt t="322735" x="5461000" y="5434013"/>
          <p14:tracePt t="322743" x="5451475" y="5434013"/>
          <p14:tracePt t="322750" x="5443538" y="5434013"/>
          <p14:tracePt t="322757" x="5424488" y="5434013"/>
          <p14:tracePt t="322764" x="5414963" y="5441950"/>
          <p14:tracePt t="322770" x="5407025" y="5441950"/>
          <p14:tracePt t="322778" x="5387975" y="5441950"/>
          <p14:tracePt t="327261" x="5387975" y="5387975"/>
          <p14:tracePt t="327268" x="5414963" y="5287963"/>
          <p14:tracePt t="327275" x="5470525" y="5132388"/>
          <p14:tracePt t="327282" x="5534025" y="4922838"/>
          <p14:tracePt t="327289" x="5607050" y="4711700"/>
          <p14:tracePt t="327298" x="5662613" y="4556125"/>
          <p14:tracePt t="327304" x="5708650" y="4456113"/>
          <p14:tracePt t="327310" x="5716588" y="4402138"/>
          <p14:tracePt t="327316" x="5726113" y="4373563"/>
          <p14:tracePt t="327325" x="5735638" y="4346575"/>
          <p14:tracePt t="327331" x="5735638" y="4337050"/>
          <p14:tracePt t="327338" x="5735638" y="4319588"/>
          <p14:tracePt t="327345" x="5735638" y="4300538"/>
          <p14:tracePt t="327352" x="5735638" y="4264025"/>
          <p14:tracePt t="327359" x="5726113" y="4219575"/>
          <p14:tracePt t="327365" x="5716588" y="4173538"/>
          <p14:tracePt t="327374" x="5680075" y="4117975"/>
          <p14:tracePt t="327381" x="5662613" y="4054475"/>
          <p14:tracePt t="327388" x="5634038" y="4008438"/>
          <p14:tracePt t="327395" x="5597525" y="3954463"/>
          <p14:tracePt t="327402" x="5570538" y="3898900"/>
          <p14:tracePt t="327409" x="5534025" y="3871913"/>
          <p14:tracePt t="327415" x="5487988" y="3835400"/>
          <p14:tracePt t="327423" x="5470525" y="3808413"/>
          <p14:tracePt t="327431" x="5443538" y="3779838"/>
          <p14:tracePt t="327436" x="5387975" y="3752850"/>
          <p14:tracePt t="327443" x="5351463" y="3725863"/>
          <p14:tracePt t="327449" x="5314950" y="3698875"/>
          <p14:tracePt t="327457" x="5278438" y="3670300"/>
          <p14:tracePt t="327464" x="5251450" y="3652838"/>
          <p14:tracePt t="327472" x="5224463" y="3633788"/>
          <p14:tracePt t="327479" x="5195888" y="3625850"/>
          <p14:tracePt t="327486" x="5168900" y="3616325"/>
          <p14:tracePt t="327492" x="5114925" y="3616325"/>
          <p14:tracePt t="327499" x="5068888" y="3616325"/>
          <p14:tracePt t="327506" x="4986338" y="3625850"/>
          <p14:tracePt t="327514" x="4913313" y="3662363"/>
          <p14:tracePt t="327520" x="4821238" y="3706813"/>
          <p14:tracePt t="327528" x="4740275" y="3752850"/>
          <p14:tracePt t="327533" x="4648200" y="3798888"/>
          <p14:tracePt t="327540" x="4565650" y="3862388"/>
          <p14:tracePt t="327549" x="4484688" y="3917950"/>
          <p14:tracePt t="327555" x="4429125" y="3954463"/>
          <p14:tracePt t="327562" x="4365625" y="4027488"/>
          <p14:tracePt t="327569" x="4302125" y="4081463"/>
          <p14:tracePt t="327576" x="4237038" y="4146550"/>
          <p14:tracePt t="327583" x="4183063" y="4219575"/>
          <p14:tracePt t="327590" x="4137025" y="4292600"/>
          <p14:tracePt t="327598" x="4110038" y="4346575"/>
          <p14:tracePt t="327604" x="4090988" y="4410075"/>
          <p14:tracePt t="327611" x="4073525" y="4456113"/>
          <p14:tracePt t="327618" x="4054475" y="4511675"/>
          <p14:tracePt t="327625" x="4054475" y="4538663"/>
          <p14:tracePt t="327632" x="4054475" y="4592638"/>
          <p14:tracePt t="327639" x="4054475" y="4638675"/>
          <p14:tracePt t="327648" x="4054475" y="4702175"/>
          <p14:tracePt t="327653" x="4064000" y="4775200"/>
          <p14:tracePt t="327660" x="4073525" y="4840288"/>
          <p14:tracePt t="327667" x="4083050" y="4913313"/>
          <p14:tracePt t="327675" x="4090988" y="4986338"/>
          <p14:tracePt t="327682" x="4110038" y="5049838"/>
          <p14:tracePt t="327689" x="4119563" y="5095875"/>
          <p14:tracePt t="327698" x="4127500" y="5132388"/>
          <p14:tracePt t="327702" x="4137025" y="5178425"/>
          <p14:tracePt t="327710" x="4164013" y="5232400"/>
          <p14:tracePt t="327716" x="4173538" y="5259388"/>
          <p14:tracePt t="327724" x="4192588" y="5314950"/>
          <p14:tracePt t="327732" x="4210050" y="5351463"/>
          <p14:tracePt t="327737" x="4229100" y="5387975"/>
          <p14:tracePt t="327744" x="4246563" y="5434013"/>
          <p14:tracePt t="327752" x="4265613" y="5470525"/>
          <p14:tracePt t="327758" x="4283075" y="5497513"/>
          <p14:tracePt t="327765" x="4302125" y="5534025"/>
          <p14:tracePt t="327773" x="4310063" y="5551488"/>
          <p14:tracePt t="327781" x="4319588" y="5570538"/>
          <p14:tracePt t="327787" x="4329113" y="5588000"/>
          <p14:tracePt t="327793" x="4338638" y="5588000"/>
          <p14:tracePt t="327801" x="4338638" y="5597525"/>
          <p14:tracePt t="327807" x="4338638" y="5607050"/>
          <p14:tracePt t="327842" x="4338638" y="5616575"/>
          <p14:tracePt t="327849" x="4346575" y="5616575"/>
          <p14:tracePt t="327856" x="4365625" y="5624513"/>
          <p14:tracePt t="327864" x="4392613" y="5643563"/>
          <p14:tracePt t="327870" x="4429125" y="5661025"/>
          <p14:tracePt t="327878" x="4475163" y="5680075"/>
          <p14:tracePt t="327884" x="4511675" y="5697538"/>
          <p14:tracePt t="327891" x="4548188" y="5716588"/>
          <p14:tracePt t="327898" x="4575175" y="5734050"/>
          <p14:tracePt t="327906" x="4602163" y="5753100"/>
          <p14:tracePt t="327912" x="4611688" y="5762625"/>
          <p14:tracePt t="327919" x="4638675" y="5770563"/>
          <p14:tracePt t="327927" x="4648200" y="5780088"/>
          <p14:tracePt t="327932" x="4657725" y="5780088"/>
          <p14:tracePt t="327940" x="4675188" y="5789613"/>
          <p14:tracePt t="327948" x="4694238" y="5799138"/>
          <p14:tracePt t="327954" x="4730750" y="5799138"/>
          <p14:tracePt t="327960" x="4776788" y="5807075"/>
          <p14:tracePt t="327968" x="4840288" y="5816600"/>
          <p14:tracePt t="327976" x="4922838" y="5816600"/>
          <p14:tracePt t="327982" x="5013325" y="5826125"/>
          <p14:tracePt t="327989" x="5105400" y="5843588"/>
          <p14:tracePt t="327998" x="5168900" y="5853113"/>
          <p14:tracePt t="328003" x="5195888" y="5853113"/>
          <p14:tracePt t="328771" x="5334000" y="5816600"/>
          <p14:tracePt t="328779" x="5480050" y="5789613"/>
          <p14:tracePt t="328785" x="5580063" y="5770563"/>
          <p14:tracePt t="328793" x="5643563" y="5770563"/>
          <p14:tracePt t="328799" x="5689600" y="5770563"/>
          <p14:tracePt t="328806" x="5716588" y="5770563"/>
          <p14:tracePt t="328815" x="5753100" y="5770563"/>
          <p14:tracePt t="328819" x="5789613" y="5770563"/>
          <p14:tracePt t="328827" x="5808663" y="5780088"/>
          <p14:tracePt t="328833" x="5845175" y="5780088"/>
          <p14:tracePt t="328840" x="5881688" y="5789613"/>
          <p14:tracePt t="328849" x="5908675" y="5799138"/>
          <p14:tracePt t="328856" x="5945188" y="5807075"/>
          <p14:tracePt t="328864" x="5991225" y="5807075"/>
          <p14:tracePt t="328869" x="6027738" y="5807075"/>
          <p14:tracePt t="328877" x="6054725" y="5816600"/>
          <p14:tracePt t="328883" x="6081713" y="5816600"/>
          <p14:tracePt t="328890" x="6100763" y="5816600"/>
          <p14:tracePt t="328898" x="6127750" y="5816600"/>
          <p14:tracePt t="328905" x="6146800" y="5816600"/>
          <p14:tracePt t="328911" x="6164263" y="5816600"/>
          <p14:tracePt t="328918" x="6183313" y="5816600"/>
          <p14:tracePt t="328925" x="6191250" y="5816600"/>
          <p14:tracePt t="328932" x="6210300" y="5816600"/>
          <p14:tracePt t="328940" x="6219825" y="5816600"/>
          <p14:tracePt t="328949" x="6227763" y="5816600"/>
          <p14:tracePt t="328953" x="6237288" y="5816600"/>
          <p14:tracePt t="328961" x="6246813" y="5816600"/>
          <p14:tracePt t="328967" x="6256338" y="5816600"/>
          <p14:tracePt t="328975" x="6273800" y="5816600"/>
          <p14:tracePt t="328982" x="6283325" y="5816600"/>
          <p14:tracePt t="328988" x="6292850" y="5816600"/>
          <p14:tracePt t="328997" x="6300788" y="5816600"/>
          <p14:tracePt t="329002" x="6310313" y="5816600"/>
          <p14:tracePt t="329015" x="6319838" y="5816600"/>
          <p14:tracePt t="329036" x="6329363" y="5816600"/>
          <p14:tracePt t="329065" x="6337300" y="5816600"/>
          <p14:tracePt t="329080" x="6346825" y="5816600"/>
          <p14:tracePt t="329094" x="6356350" y="5816600"/>
          <p14:tracePt t="329100" x="6365875" y="5816600"/>
          <p14:tracePt t="329107" x="6373813" y="5816600"/>
          <p14:tracePt t="329114" x="6383338" y="5816600"/>
          <p14:tracePt t="329128" x="6392863" y="5816600"/>
          <p14:tracePt t="329134" x="6410325" y="5816600"/>
          <p14:tracePt t="329148" x="6419850" y="5816600"/>
          <p14:tracePt t="329157" x="6429375" y="5816600"/>
          <p14:tracePt t="329177" x="6438900" y="5816600"/>
          <p14:tracePt t="329184" x="6446838" y="5816600"/>
          <p14:tracePt t="329219" x="6456363" y="5816600"/>
          <p14:tracePt t="329233" x="6465888" y="5816600"/>
          <p14:tracePt t="329268" x="6475413" y="5816600"/>
          <p14:tracePt t="329289" x="6483350" y="5816600"/>
          <p14:tracePt t="329841" x="6475413" y="5816600"/>
          <p14:tracePt t="329849" x="6456363" y="5826125"/>
          <p14:tracePt t="329856" x="6446838" y="5835650"/>
          <p14:tracePt t="329877" x="6438900" y="5835650"/>
          <p14:tracePt t="329890" x="6429375" y="5843588"/>
          <p14:tracePt t="329905" x="6429375" y="5853113"/>
          <p14:tracePt t="329933" x="6429375" y="5862638"/>
          <p14:tracePt t="329947" x="6429375" y="5872163"/>
          <p14:tracePt t="329982" x="6438900" y="5881688"/>
          <p14:tracePt t="330003" x="6438900" y="5889625"/>
          <p14:tracePt t="330009" x="6446838" y="5889625"/>
          <p14:tracePt t="330016" x="6465888" y="5908675"/>
          <p14:tracePt t="330024" x="6475413" y="5918200"/>
          <p14:tracePt t="330031" x="6483350" y="5926138"/>
          <p14:tracePt t="330038" x="6492875" y="5926138"/>
          <p14:tracePt t="330047" x="6502400" y="5935663"/>
          <p14:tracePt t="330053" x="6511925" y="5935663"/>
          <p14:tracePt t="330060" x="6511925" y="5945188"/>
          <p14:tracePt t="330073" x="6521450" y="5945188"/>
          <p14:tracePt t="330087" x="6529388" y="5945188"/>
          <p14:tracePt t="330094" x="6529388" y="5954713"/>
          <p14:tracePt t="330107" x="6529388" y="5962650"/>
          <p14:tracePt t="330121" x="6538913" y="5962650"/>
          <p14:tracePt t="330219" x="6538913" y="5972175"/>
          <p14:tracePt t="330226" x="6529388" y="5972175"/>
          <p14:tracePt t="330233" x="6521450" y="5972175"/>
          <p14:tracePt t="330248" x="6511925" y="5972175"/>
          <p14:tracePt t="330256" x="6502400" y="5972175"/>
          <p14:tracePt t="330276" x="6492875" y="5972175"/>
          <p14:tracePt t="330290" x="6483350" y="5972175"/>
          <p14:tracePt t="330325" x="6475413" y="5972175"/>
          <p14:tracePt t="330339" x="6465888" y="5972175"/>
          <p14:tracePt t="330354" x="6465888" y="5962650"/>
          <p14:tracePt t="330368" x="6465888" y="5954713"/>
          <p14:tracePt t="330373" x="6465888" y="5926138"/>
          <p14:tracePt t="330381" x="6465888" y="5889625"/>
          <p14:tracePt t="330388" x="6475413" y="5862638"/>
          <p14:tracePt t="330394" x="6483350" y="5826125"/>
          <p14:tracePt t="330402" x="6492875" y="5799138"/>
          <p14:tracePt t="330409" x="6502400" y="5799138"/>
          <p14:tracePt t="330415" x="6502400" y="5789613"/>
          <p14:tracePt t="330423" x="6502400" y="5780088"/>
          <p14:tracePt t="330446" x="6502400" y="5770563"/>
          <p14:tracePt t="330458" x="6502400" y="5762625"/>
          <p14:tracePt t="330471" x="6502400" y="5753100"/>
          <p14:tracePt t="330521" x="6511925" y="5753100"/>
          <p14:tracePt t="330528" x="6521450" y="5780088"/>
          <p14:tracePt t="330535" x="6538913" y="5789613"/>
          <p14:tracePt t="330543" x="6548438" y="5816600"/>
          <p14:tracePt t="330548" x="6557963" y="5853113"/>
          <p14:tracePt t="330557" x="6565900" y="5872163"/>
          <p14:tracePt t="330564" x="6565900" y="5889625"/>
          <p14:tracePt t="330570" x="6565900" y="5899150"/>
          <p14:tracePt t="330584" x="6565900" y="5908675"/>
          <p14:tracePt t="330591" x="6565900" y="5918200"/>
          <p14:tracePt t="330611" x="6557963" y="5926138"/>
          <p14:tracePt t="330619" x="6548438" y="5945188"/>
          <p14:tracePt t="330626" x="6529388" y="5954713"/>
          <p14:tracePt t="330632" x="6502400" y="5962650"/>
          <p14:tracePt t="330640" x="6483350" y="5972175"/>
          <p14:tracePt t="330647" x="6456363" y="5972175"/>
          <p14:tracePt t="330655" x="6419850" y="5981700"/>
          <p14:tracePt t="330660" x="6402388" y="5981700"/>
          <p14:tracePt t="330668" x="6373813" y="5981700"/>
          <p14:tracePt t="330675" x="6356350" y="5981700"/>
          <p14:tracePt t="330681" x="6346825" y="5981700"/>
          <p14:tracePt t="330689" x="6337300" y="5981700"/>
          <p14:tracePt t="330710" x="6329363" y="5972175"/>
          <p14:tracePt t="330723" x="6319838" y="5972175"/>
          <p14:tracePt t="330731" x="6319838" y="5962650"/>
          <p14:tracePt t="330821" x="6329363" y="5962650"/>
          <p14:tracePt t="330836" x="6337300" y="5962650"/>
          <p14:tracePt t="330843" x="6346825" y="5962650"/>
          <p14:tracePt t="330864" x="6356350" y="5962650"/>
          <p14:tracePt t="330870" x="6365875" y="5954713"/>
          <p14:tracePt t="330878" x="6373813" y="5954713"/>
          <p14:tracePt t="330885" x="6392863" y="5954713"/>
          <p14:tracePt t="330891" x="6402388" y="5945188"/>
          <p14:tracePt t="330898" x="6429375" y="5935663"/>
          <p14:tracePt t="330905" x="6446838" y="5935663"/>
          <p14:tracePt t="330913" x="6456363" y="5926138"/>
          <p14:tracePt t="330919" x="6465888" y="5926138"/>
          <p14:tracePt t="330927" x="6475413" y="5926138"/>
          <p14:tracePt t="330934" x="6492875" y="5926138"/>
          <p14:tracePt t="330946" x="6511925" y="5918200"/>
          <p14:tracePt t="330962" x="6521450" y="5908675"/>
          <p14:tracePt t="330969" x="6529388" y="5908675"/>
          <p14:tracePt t="330982" x="6538913" y="5908675"/>
          <p14:tracePt t="330998" x="6548438" y="5908675"/>
          <p14:tracePt t="331017" x="6557963" y="5908675"/>
          <p14:tracePt t="331040" x="6565900" y="5899150"/>
          <p14:tracePt t="331067" x="6565900" y="5889625"/>
          <p14:tracePt t="331080" x="6565900" y="5881688"/>
          <p14:tracePt t="331095" x="6565900" y="5862638"/>
          <p14:tracePt t="331102" x="6548438" y="5835650"/>
          <p14:tracePt t="331109" x="6538913" y="5816600"/>
          <p14:tracePt t="331115" x="6538913" y="5807075"/>
          <p14:tracePt t="331122" x="6529388" y="5799138"/>
          <p14:tracePt t="331131" x="6521450" y="5780088"/>
          <p14:tracePt t="331138" x="6521450" y="5770563"/>
          <p14:tracePt t="331145" x="6511925" y="5770563"/>
          <p14:tracePt t="331151" x="6511925" y="5762625"/>
          <p14:tracePt t="331165" x="6511925" y="5753100"/>
          <p14:tracePt t="331193" x="6511925" y="5743575"/>
          <p14:tracePt t="331263" x="6521450" y="5743575"/>
          <p14:tracePt t="331297" x="6529388" y="5743575"/>
          <p14:tracePt t="331304" x="6529388" y="5753100"/>
          <p14:tracePt t="331340" x="6529388" y="5762625"/>
          <p14:tracePt t="331452" x="6529388" y="5743575"/>
          <p14:tracePt t="331459" x="6511925" y="5743575"/>
          <p14:tracePt t="331465" x="6502400" y="5734050"/>
          <p14:tracePt t="331473" x="6492875" y="5716588"/>
          <p14:tracePt t="331480" x="6483350" y="5716588"/>
          <p14:tracePt t="331486" x="6475413" y="5716588"/>
          <p14:tracePt t="331493" x="6475413" y="5707063"/>
          <p14:tracePt t="331500" x="6465888" y="5707063"/>
          <p14:tracePt t="331514" x="6456363" y="5697538"/>
          <p14:tracePt t="331521" x="6446838" y="5697538"/>
          <p14:tracePt t="331530" x="6429375" y="5697538"/>
          <p14:tracePt t="331536" x="6410325" y="5707063"/>
          <p14:tracePt t="331543" x="6383338" y="5716588"/>
          <p14:tracePt t="331549" x="6365875" y="5726113"/>
          <p14:tracePt t="331557" x="6356350" y="5734050"/>
          <p14:tracePt t="331563" x="6337300" y="5734050"/>
          <p14:tracePt t="331570" x="6310313" y="5734050"/>
          <p14:tracePt t="331578" x="6300788" y="5743575"/>
          <p14:tracePt t="331584" x="6283325" y="5753100"/>
          <p14:tracePt t="331591" x="6273800" y="5753100"/>
          <p14:tracePt t="331598" x="6264275" y="5762625"/>
          <p14:tracePt t="331606" x="6256338" y="5762625"/>
          <p14:tracePt t="331613" x="6237288" y="5762625"/>
          <p14:tracePt t="331619" x="6219825" y="5762625"/>
          <p14:tracePt t="331640" x="6210300" y="5762625"/>
          <p14:tracePt t="331648" x="6200775" y="5762625"/>
          <p14:tracePt t="331669" x="6191250" y="5762625"/>
          <p14:tracePt t="331682" x="6183313" y="5762625"/>
          <p14:tracePt t="331746" x="6183313" y="5753100"/>
          <p14:tracePt t="331767" x="6200775" y="5753100"/>
          <p14:tracePt t="331780" x="6219825" y="5753100"/>
          <p14:tracePt t="331788" x="6227763" y="5753100"/>
          <p14:tracePt t="331795" x="6256338" y="5762625"/>
          <p14:tracePt t="331801" x="6264275" y="5762625"/>
          <p14:tracePt t="331808" x="6273800" y="5762625"/>
          <p14:tracePt t="331815" x="6283325" y="5770563"/>
          <p14:tracePt t="331830" x="6292850" y="5770563"/>
          <p14:tracePt t="331837" x="6300788" y="5770563"/>
          <p14:tracePt t="331851" x="6310313" y="5770563"/>
          <p14:tracePt t="331864" x="6319838" y="5770563"/>
          <p14:tracePt t="331872" x="6329363" y="5770563"/>
          <p14:tracePt t="331881" x="6337300" y="5770563"/>
          <p14:tracePt t="331885" x="6346825" y="5770563"/>
          <p14:tracePt t="331899" x="6365875" y="5770563"/>
          <p14:tracePt t="331913" x="6373813" y="5780088"/>
          <p14:tracePt t="331920" x="6383338" y="5780088"/>
          <p14:tracePt t="331930" x="6392863" y="5789613"/>
          <p14:tracePt t="331935" x="6402388" y="5789613"/>
          <p14:tracePt t="331942" x="6410325" y="5789613"/>
          <p14:tracePt t="331956" x="6419850" y="5799138"/>
          <p14:tracePt t="331964" x="6429375" y="5799138"/>
          <p14:tracePt t="331977" x="6429375" y="5807075"/>
          <p14:tracePt t="331983" x="6438900" y="5807075"/>
          <p14:tracePt t="331990" x="6438900" y="5816600"/>
          <p14:tracePt t="331997" x="6446838" y="5816600"/>
          <p14:tracePt t="332012" x="6456363" y="5826125"/>
          <p14:tracePt t="332018" x="6456363" y="5853113"/>
          <p14:tracePt t="332027" x="6456363" y="5881688"/>
          <p14:tracePt t="332033" x="6456363" y="5918200"/>
          <p14:tracePt t="332040" x="6456363" y="5935663"/>
          <p14:tracePt t="332047" x="6456363" y="5954713"/>
          <p14:tracePt t="332054" x="6456363" y="5962650"/>
          <p14:tracePt t="332060" x="6456363" y="5972175"/>
          <p14:tracePt t="332067" x="6446838" y="5981700"/>
          <p14:tracePt t="332075" x="6438900" y="5991225"/>
          <p14:tracePt t="332081" x="6419850" y="6008688"/>
          <p14:tracePt t="332089" x="6402388" y="6027738"/>
          <p14:tracePt t="332096" x="6365875" y="6045200"/>
          <p14:tracePt t="332102" x="6346825" y="6054725"/>
          <p14:tracePt t="332110" x="6319838" y="6054725"/>
          <p14:tracePt t="332116" x="6292850" y="6064250"/>
          <p14:tracePt t="332124" x="6283325" y="6064250"/>
          <p14:tracePt t="332131" x="6273800" y="6064250"/>
          <p14:tracePt t="332138" x="6264275" y="6064250"/>
          <p14:tracePt t="332159" x="6256338" y="6064250"/>
          <p14:tracePt t="332173" x="6246813" y="6064250"/>
          <p14:tracePt t="332214" x="6246813" y="6054725"/>
          <p14:tracePt t="332257" x="6256338" y="6054725"/>
          <p14:tracePt t="332270" x="6264275" y="6054725"/>
          <p14:tracePt t="332278" x="6273800" y="6054725"/>
          <p14:tracePt t="332285" x="6283325" y="6054725"/>
          <p14:tracePt t="332306" x="6292850" y="6054725"/>
          <p14:tracePt t="332313" x="6300788" y="6054725"/>
          <p14:tracePt t="332340" x="6310313" y="6054725"/>
          <p14:tracePt t="332362" x="6319838" y="6054725"/>
          <p14:tracePt t="332390" x="6329363" y="6054725"/>
          <p14:tracePt t="332404" x="6346825" y="6035675"/>
          <p14:tracePt t="332410" x="6392863" y="5991225"/>
          <p14:tracePt t="332417" x="6465888" y="5843588"/>
          <p14:tracePt t="332425" x="6594475" y="5616575"/>
          <p14:tracePt t="332431" x="6675438" y="5397500"/>
          <p14:tracePt t="332439" x="6711950" y="5295900"/>
          <p14:tracePt t="332447" x="6721475" y="5259388"/>
          <p14:tracePt t="332454" x="6721475" y="5241925"/>
          <p14:tracePt t="332460" x="6721475" y="5232400"/>
          <p14:tracePt t="332466" x="6721475" y="5222875"/>
          <p14:tracePt t="332474" x="6721475" y="5214938"/>
          <p14:tracePt t="332508" x="6721475" y="5205413"/>
          <p14:tracePt t="332515" x="6711950" y="5205413"/>
          <p14:tracePt t="332523" x="6711950" y="5195888"/>
          <p14:tracePt t="332530" x="6694488" y="5195888"/>
          <p14:tracePt t="332538" x="6675438" y="5178425"/>
          <p14:tracePt t="332544" x="6657975" y="5168900"/>
          <p14:tracePt t="332550" x="6638925" y="5159375"/>
          <p14:tracePt t="332558" x="6611938" y="5149850"/>
          <p14:tracePt t="332564" x="6602413" y="5149850"/>
          <p14:tracePt t="332571" x="6575425" y="5141913"/>
          <p14:tracePt t="332579" x="6565900" y="5141913"/>
          <p14:tracePt t="332586" x="6548438" y="5141913"/>
          <p14:tracePt t="332593" x="6529388" y="5132388"/>
          <p14:tracePt t="332599" x="6521450" y="5132388"/>
          <p14:tracePt t="332606" x="6502400" y="5132388"/>
          <p14:tracePt t="332621" x="6483350" y="5132388"/>
          <p14:tracePt t="332630" x="6465888" y="5132388"/>
          <p14:tracePt t="332635" x="6446838" y="5132388"/>
          <p14:tracePt t="332642" x="6419850" y="5141913"/>
          <p14:tracePt t="332648" x="6392863" y="5149850"/>
          <p14:tracePt t="332656" x="6365875" y="5149850"/>
          <p14:tracePt t="332663" x="6346825" y="5159375"/>
          <p14:tracePt t="332670" x="6329363" y="5168900"/>
          <p14:tracePt t="332676" x="6300788" y="5178425"/>
          <p14:tracePt t="332683" x="6292850" y="5186363"/>
          <p14:tracePt t="332690" x="6283325" y="5186363"/>
          <p14:tracePt t="332697" x="6273800" y="5186363"/>
          <p14:tracePt t="332711" x="6264275" y="5195888"/>
          <p14:tracePt t="332719" x="6246813" y="5205413"/>
          <p14:tracePt t="332727" x="6219825" y="5232400"/>
          <p14:tracePt t="332734" x="6183313" y="5259388"/>
          <p14:tracePt t="332740" x="6154738" y="5295900"/>
          <p14:tracePt t="332747" x="6127750" y="5351463"/>
          <p14:tracePt t="332754" x="6100763" y="5414963"/>
          <p14:tracePt t="332761" x="6091238" y="5461000"/>
          <p14:tracePt t="332767" x="6073775" y="5497513"/>
          <p14:tracePt t="332775" x="6064250" y="5534025"/>
          <p14:tracePt t="332781" x="6064250" y="5543550"/>
          <p14:tracePt t="332789" x="6064250" y="5551488"/>
          <p14:tracePt t="332818" x="6064250" y="5561013"/>
          <p14:tracePt t="332930" x="6054725" y="5561013"/>
          <p14:tracePt t="333013" x="6054725" y="5551488"/>
          <p14:tracePt t="333321" x="6064250" y="5551488"/>
          <p14:tracePt t="333335" x="6073775" y="5551488"/>
          <p14:tracePt t="333601" x="6073775" y="5543550"/>
          <p14:tracePt t="333608" x="6081713" y="5534025"/>
          <p14:tracePt t="333622" x="6081713" y="5524500"/>
          <p14:tracePt t="333629" x="6091238" y="5514975"/>
          <p14:tracePt t="333657" x="6100763" y="5507038"/>
          <p14:tracePt t="333670" x="6100763" y="5497513"/>
          <p14:tracePt t="333678" x="6110288" y="5497513"/>
          <p14:tracePt t="333691" x="6118225" y="5497513"/>
          <p14:tracePt t="333728" x="6127750" y="5497513"/>
          <p14:tracePt t="333741" x="6137275" y="5497513"/>
          <p14:tracePt t="333762" x="6137275" y="5507038"/>
          <p14:tracePt t="333867" x="6137275" y="5514975"/>
          <p14:tracePt t="333951" x="6137275" y="5524500"/>
          <p14:tracePt t="334076" x="6137275" y="5534025"/>
          <p14:tracePt t="334133" x="6137275" y="5543550"/>
          <p14:tracePt t="334140" x="6146800" y="5543550"/>
          <p14:tracePt t="334245" x="6154738" y="5543550"/>
          <p14:tracePt t="334294" x="6164263" y="5543550"/>
          <p14:tracePt t="334316" x="6173788" y="5543550"/>
          <p14:tracePt t="334406" x="6183313" y="5543550"/>
          <p14:tracePt t="334518" x="6191250" y="5543550"/>
          <p14:tracePt t="334546" x="6191250" y="5551488"/>
          <p14:tracePt t="334644" x="6191250" y="5561013"/>
          <p14:tracePt t="336415" x="6191250" y="5551488"/>
          <p14:tracePt t="336421" x="6183313" y="5551488"/>
          <p14:tracePt t="336443" x="6183313" y="5543550"/>
          <p14:tracePt t="336463" x="6183313" y="5534025"/>
          <p14:tracePt t="336590" x="6183313" y="5524500"/>
          <p14:tracePt t="336835" x="6183313" y="5514975"/>
          <p14:tracePt t="336898" x="6183313" y="5507038"/>
          <p14:tracePt t="336919" x="6183313" y="5497513"/>
          <p14:tracePt t="336940" x="6183313" y="5487988"/>
          <p14:tracePt t="336946" x="6173788" y="5487988"/>
          <p14:tracePt t="336960" x="6164263" y="5487988"/>
          <p14:tracePt t="336976" x="6164263" y="5478463"/>
          <p14:tracePt t="336988" x="6164263" y="5470525"/>
          <p14:tracePt t="337016" x="6154738" y="5470525"/>
          <p14:tracePt t="337023" x="6154738" y="5461000"/>
          <p14:tracePt t="337037" x="6146800" y="5451475"/>
          <p14:tracePt t="337276" x="6137275" y="5451475"/>
          <p14:tracePt t="337283" x="6127750" y="5451475"/>
          <p14:tracePt t="337296" x="6118225" y="5451475"/>
          <p14:tracePt t="337303" x="6100763" y="5451475"/>
          <p14:tracePt t="337311" x="6091238" y="5451475"/>
          <p14:tracePt t="337318" x="6073775" y="5451475"/>
          <p14:tracePt t="337325" x="6054725" y="5441950"/>
          <p14:tracePt t="337331" x="6027738" y="5441950"/>
          <p14:tracePt t="337339" x="6008688" y="5441950"/>
          <p14:tracePt t="337345" x="5991225" y="5434013"/>
          <p14:tracePt t="337352" x="5964238" y="5424488"/>
          <p14:tracePt t="337361" x="5954713" y="5424488"/>
          <p14:tracePt t="337366" x="5945188" y="5424488"/>
          <p14:tracePt t="337374" x="5945188" y="5414963"/>
          <p14:tracePt t="337381" x="5935663" y="5414963"/>
          <p14:tracePt t="337395" x="5927725" y="5414963"/>
          <p14:tracePt t="337401" x="5927725" y="5405438"/>
          <p14:tracePt t="337409" x="5918200" y="5405438"/>
          <p14:tracePt t="337416" x="5918200" y="5397500"/>
          <p14:tracePt t="337429" x="5908675" y="5397500"/>
          <p14:tracePt t="337444" x="5899150" y="5397500"/>
          <p14:tracePt t="337450" x="5899150" y="5387975"/>
          <p14:tracePt t="337463" x="5891213" y="5387975"/>
          <p14:tracePt t="337472" x="5891213" y="5378450"/>
          <p14:tracePt t="337479" x="5881688" y="5378450"/>
          <p14:tracePt t="337500" x="5881688" y="5368925"/>
          <p14:tracePt t="337513" x="5872163" y="5368925"/>
          <p14:tracePt t="337528" x="5862638" y="5368925"/>
          <p14:tracePt t="338176" x="5872163" y="5360988"/>
          <p14:tracePt t="338182" x="5908675" y="5341938"/>
          <p14:tracePt t="338189" x="5918200" y="5332413"/>
          <p14:tracePt t="338196" x="5935663" y="5332413"/>
          <p14:tracePt t="338203" x="5935663" y="5324475"/>
          <p14:tracePt t="338217" x="5945188" y="5324475"/>
          <p14:tracePt t="338225" x="5945188" y="5314950"/>
          <p14:tracePt t="338230" x="5954713" y="5314950"/>
          <p14:tracePt t="338245" x="5964238" y="5314950"/>
          <p14:tracePt t="338261" x="5964238" y="5305425"/>
          <p14:tracePt t="338273" x="5964238" y="5295900"/>
          <p14:tracePt t="338280" x="5972175" y="5295900"/>
          <p14:tracePt t="338309" x="5981700" y="5295900"/>
          <p14:tracePt t="338371" x="6000750" y="5287963"/>
          <p14:tracePt t="338378" x="6018213" y="5278438"/>
          <p14:tracePt t="338385" x="6054725" y="5268913"/>
          <p14:tracePt t="338393" x="6091238" y="5259388"/>
          <p14:tracePt t="338399" x="6137275" y="5251450"/>
          <p14:tracePt t="338406" x="6173788" y="5251450"/>
          <p14:tracePt t="338413" x="6200775" y="5241925"/>
          <p14:tracePt t="338420" x="6227763" y="5232400"/>
          <p14:tracePt t="338428" x="6237288" y="5232400"/>
          <p14:tracePt t="338435" x="6256338" y="5222875"/>
          <p14:tracePt t="338440" x="6264275" y="5222875"/>
          <p14:tracePt t="338477" x="6273800" y="5222875"/>
          <p14:tracePt t="338490" x="6283325" y="5222875"/>
          <p14:tracePt t="338526" x="6292850" y="5222875"/>
          <p14:tracePt t="338575" x="6300788" y="5222875"/>
          <p14:tracePt t="338624" x="6310313" y="5222875"/>
          <p14:tracePt t="338644" x="6319838" y="5222875"/>
          <p14:tracePt t="338651" x="6329363" y="5222875"/>
          <p14:tracePt t="338667" x="6337300" y="5222875"/>
          <p14:tracePt t="338687" x="6346825" y="5222875"/>
          <p14:tracePt t="338714" x="6356350" y="5222875"/>
          <p14:tracePt t="338734" x="6365875" y="5222875"/>
          <p14:tracePt t="339093" x="6365875" y="5232400"/>
          <p14:tracePt t="339219" x="6373813" y="5232400"/>
          <p14:tracePt t="344476" x="6373813" y="5241925"/>
          <p14:tracePt t="344490" x="6373813" y="5251450"/>
          <p14:tracePt t="344505" x="6373813" y="5259388"/>
          <p14:tracePt t="344518" x="6365875" y="5259388"/>
          <p14:tracePt t="344567" x="6365875" y="5268913"/>
          <p14:tracePt t="344588" x="6356350" y="5268913"/>
          <p14:tracePt t="344594" x="6356350" y="5278438"/>
          <p14:tracePt t="344602" x="6356350" y="5295900"/>
          <p14:tracePt t="344609" x="6337300" y="5324475"/>
          <p14:tracePt t="344616" x="6319838" y="5351463"/>
          <p14:tracePt t="344623" x="6310313" y="5378450"/>
          <p14:tracePt t="344629" x="6292850" y="5414963"/>
          <p14:tracePt t="344638" x="6273800" y="5451475"/>
          <p14:tracePt t="344643" x="6256338" y="5487988"/>
          <p14:tracePt t="344651" x="6237288" y="5524500"/>
          <p14:tracePt t="344659" x="6227763" y="5570538"/>
          <p14:tracePt t="344665" x="6210300" y="5607050"/>
          <p14:tracePt t="344672" x="6200775" y="5653088"/>
          <p14:tracePt t="344678" x="6191250" y="5689600"/>
          <p14:tracePt t="344686" x="6183313" y="5726113"/>
          <p14:tracePt t="344692" x="6173788" y="5753100"/>
          <p14:tracePt t="344700" x="6164263" y="5780088"/>
          <p14:tracePt t="344708" x="6164263" y="5799138"/>
          <p14:tracePt t="344715" x="6154738" y="5816600"/>
          <p14:tracePt t="344721" x="6154738" y="5835650"/>
          <p14:tracePt t="344728" x="6146800" y="5843588"/>
          <p14:tracePt t="344736" x="6146800" y="5853113"/>
          <p14:tracePt t="344742" x="6137275" y="5862638"/>
          <p14:tracePt t="344756" x="6127750" y="5862638"/>
          <p14:tracePt t="344770" x="6127750" y="5872163"/>
          <p14:tracePt t="344790" x="6127750" y="5881688"/>
          <p14:tracePt t="344820" x="6127750" y="5889625"/>
          <p14:tracePt t="344840" x="6127750" y="5899150"/>
          <p14:tracePt t="344854" x="6127750" y="5908675"/>
          <p14:tracePt t="344860" x="6137275" y="5926138"/>
          <p14:tracePt t="344867" x="6146800" y="5935663"/>
          <p14:tracePt t="344875" x="6154738" y="5954713"/>
          <p14:tracePt t="344881" x="6154738" y="5972175"/>
          <p14:tracePt t="344888" x="6154738" y="5981700"/>
          <p14:tracePt t="344896" x="6164263" y="6008688"/>
          <p14:tracePt t="344903" x="6183313" y="6027738"/>
          <p14:tracePt t="344909" x="6191250" y="6054725"/>
          <p14:tracePt t="344917" x="6200775" y="6091238"/>
          <p14:tracePt t="344925" x="6210300" y="6137275"/>
          <p14:tracePt t="344930" x="6227763" y="6173788"/>
          <p14:tracePt t="344938" x="6246813" y="6218238"/>
          <p14:tracePt t="344944" x="6264275" y="6283325"/>
          <p14:tracePt t="344952" x="6273800" y="6346825"/>
          <p14:tracePt t="344959" x="6300788" y="6410325"/>
          <p14:tracePt t="344966" x="6310313" y="6473825"/>
          <p14:tracePt t="344973" x="6319838" y="6519863"/>
          <p14:tracePt t="344979" x="6329363" y="6546850"/>
          <p14:tracePt t="344987" x="6329363" y="6565900"/>
          <p14:tracePt t="344994" x="6329363" y="6575425"/>
          <p14:tracePt t="345050" x="6337300" y="6575425"/>
          <p14:tracePt t="345071" x="6346825" y="6575425"/>
          <p14:tracePt t="345077" x="6356350" y="6575425"/>
          <p14:tracePt t="345100" x="6365875" y="6575425"/>
          <p14:tracePt t="345106" x="6373813" y="6575425"/>
          <p14:tracePt t="345113" x="6392863" y="6575425"/>
          <p14:tracePt t="345121" x="6429375" y="6575425"/>
          <p14:tracePt t="345126" x="6446838" y="6565900"/>
          <p14:tracePt t="345134" x="6483350" y="6565900"/>
          <p14:tracePt t="345142" x="6511925" y="6556375"/>
          <p14:tracePt t="345148" x="6548438" y="6556375"/>
          <p14:tracePt t="345155" x="6575425" y="6546850"/>
          <p14:tracePt t="345162" x="6602413" y="6546850"/>
          <p14:tracePt t="345169" x="6630988" y="6538913"/>
          <p14:tracePt t="345175" x="6657975" y="6538913"/>
          <p14:tracePt t="345183" x="6675438" y="6538913"/>
          <p14:tracePt t="345192" x="6704013" y="6529388"/>
          <p14:tracePt t="345198" x="6711950" y="6519863"/>
          <p14:tracePt t="345205" x="6740525" y="6510338"/>
          <p14:tracePt t="345211" x="6757988" y="6510338"/>
          <p14:tracePt t="345226" x="6767513" y="6502400"/>
          <p14:tracePt t="345233" x="6777038" y="6502400"/>
          <p14:tracePt t="345253" x="6794500" y="6492875"/>
          <p14:tracePt t="345259" x="6804025" y="6483350"/>
          <p14:tracePt t="345267" x="6821488" y="6473825"/>
          <p14:tracePt t="345276" x="6831013" y="6473825"/>
          <p14:tracePt t="345281" x="6840538" y="6473825"/>
          <p14:tracePt t="345288" x="6858000" y="6465888"/>
          <p14:tracePt t="345294" x="6858000" y="6456363"/>
          <p14:tracePt t="345302" x="6867525" y="6456363"/>
          <p14:tracePt t="345309" x="6867525" y="6446838"/>
          <p14:tracePt t="345316" x="6877050" y="6446838"/>
          <p14:tracePt t="345325" x="6886575" y="6446838"/>
          <p14:tracePt t="345337" x="6894513" y="6446838"/>
          <p14:tracePt t="345344" x="6904038" y="6437313"/>
          <p14:tracePt t="345351" x="6904038" y="6429375"/>
          <p14:tracePt t="345365" x="6913563" y="6429375"/>
          <p14:tracePt t="345371" x="6913563" y="6419850"/>
          <p14:tracePt t="345378" x="6923088" y="6419850"/>
          <p14:tracePt t="345386" x="6923088" y="6410325"/>
          <p14:tracePt t="345400" x="6923088" y="6400800"/>
          <p14:tracePt t="345415" x="6931025" y="6392863"/>
          <p14:tracePt t="345427" x="6940550" y="6383338"/>
          <p14:tracePt t="345436" x="6940550" y="6373813"/>
          <p14:tracePt t="345442" x="6940550" y="6364288"/>
          <p14:tracePt t="345456" x="6940550" y="6356350"/>
          <p14:tracePt t="345462" x="6950075" y="6346825"/>
          <p14:tracePt t="345477" x="6959600" y="6327775"/>
          <p14:tracePt t="345484" x="6959600" y="6319838"/>
          <p14:tracePt t="345498" x="6959600" y="6310313"/>
          <p14:tracePt t="345507" x="6959600" y="6300788"/>
          <p14:tracePt t="345512" x="6959600" y="6291263"/>
          <p14:tracePt t="345520" x="6959600" y="6283325"/>
          <p14:tracePt t="345533" x="6959600" y="6273800"/>
          <p14:tracePt t="345540" x="6959600" y="6254750"/>
          <p14:tracePt t="345547" x="6959600" y="6246813"/>
          <p14:tracePt t="345554" x="6959600" y="6218238"/>
          <p14:tracePt t="345560" x="6959600" y="6200775"/>
          <p14:tracePt t="345568" x="6959600" y="6173788"/>
          <p14:tracePt t="345575" x="6950075" y="6154738"/>
          <p14:tracePt t="345582" x="6940550" y="6127750"/>
          <p14:tracePt t="345590" x="6940550" y="6108700"/>
          <p14:tracePt t="345596" x="6931025" y="6091238"/>
          <p14:tracePt t="345604" x="6923088" y="6072188"/>
          <p14:tracePt t="345610" x="6923088" y="6064250"/>
          <p14:tracePt t="345625" x="6923088" y="6045200"/>
          <p14:tracePt t="345631" x="6913563" y="6045200"/>
          <p14:tracePt t="345645" x="6904038" y="6035675"/>
          <p14:tracePt t="345651" x="6904038" y="6027738"/>
          <p14:tracePt t="345666" x="6904038" y="6018213"/>
          <p14:tracePt t="345672" x="6904038" y="6008688"/>
          <p14:tracePt t="345680" x="6894513" y="6008688"/>
          <p14:tracePt t="345694" x="6886575" y="5999163"/>
          <p14:tracePt t="345701" x="6886575" y="5991225"/>
          <p14:tracePt t="345709" x="6886575" y="5981700"/>
          <p14:tracePt t="345716" x="6886575" y="5954713"/>
          <p14:tracePt t="345722" x="6886575" y="5935663"/>
          <p14:tracePt t="345729" x="6877050" y="5908675"/>
          <p14:tracePt t="345736" x="6877050" y="5872163"/>
          <p14:tracePt t="345743" x="6867525" y="5843588"/>
          <p14:tracePt t="345750" x="6867525" y="5816600"/>
          <p14:tracePt t="345759" x="6858000" y="5780088"/>
          <p14:tracePt t="345764" x="6858000" y="5762625"/>
          <p14:tracePt t="345770" x="6850063" y="5734050"/>
          <p14:tracePt t="345777" x="6850063" y="5716588"/>
          <p14:tracePt t="345786" x="6840538" y="5697538"/>
          <p14:tracePt t="345793" x="6840538" y="5689600"/>
          <p14:tracePt t="345799" x="6840538" y="5680075"/>
          <p14:tracePt t="345806" x="6831013" y="5661025"/>
          <p14:tracePt t="345812" x="6831013" y="5653088"/>
          <p14:tracePt t="345820" x="6831013" y="5643563"/>
          <p14:tracePt t="345827" x="6821488" y="5634038"/>
          <p14:tracePt t="345842" x="6813550" y="5616575"/>
          <p14:tracePt t="345848" x="6804025" y="5607050"/>
          <p14:tracePt t="345861" x="6804025" y="5597525"/>
          <p14:tracePt t="345869" x="6794500" y="5580063"/>
          <p14:tracePt t="345876" x="6784975" y="5580063"/>
          <p14:tracePt t="345884" x="6784975" y="5570538"/>
          <p14:tracePt t="345892" x="6777038" y="5561013"/>
          <p14:tracePt t="345898" x="6767513" y="5551488"/>
          <p14:tracePt t="345905" x="6767513" y="5543550"/>
          <p14:tracePt t="345918" x="6767513" y="5534025"/>
          <p14:tracePt t="345926" x="6757988" y="5524500"/>
          <p14:tracePt t="345939" x="6748463" y="5524500"/>
          <p14:tracePt t="345946" x="6748463" y="5514975"/>
          <p14:tracePt t="345959" x="6740525" y="5507038"/>
          <p14:tracePt t="345989" x="6731000" y="5507038"/>
          <p14:tracePt t="345995" x="6731000" y="5497513"/>
          <p14:tracePt t="346010" x="6721475" y="5497513"/>
          <p14:tracePt t="346030" x="6721475" y="5487988"/>
          <p14:tracePt t="346093" x="6711950" y="5487988"/>
          <p14:tracePt t="346100" x="6711950" y="5478463"/>
          <p14:tracePt t="346108" x="6704013" y="5478463"/>
          <p14:tracePt t="346121" x="6694488" y="5478463"/>
          <p14:tracePt t="346127" x="6694488" y="5470525"/>
          <p14:tracePt t="346136" x="6684963" y="5470525"/>
          <p14:tracePt t="346142" x="6667500" y="5461000"/>
          <p14:tracePt t="346149" x="6657975" y="5461000"/>
          <p14:tracePt t="346156" x="6648450" y="5451475"/>
          <p14:tracePt t="346163" x="6638925" y="5451475"/>
          <p14:tracePt t="346169" x="6638925" y="5441950"/>
          <p14:tracePt t="346176" x="6630988" y="5441950"/>
          <p14:tracePt t="346185" x="6630988" y="5434013"/>
          <p14:tracePt t="346192" x="6621463" y="5434013"/>
          <p14:tracePt t="346198" x="6611938" y="5434013"/>
          <p14:tracePt t="346212" x="6602413" y="5434013"/>
          <p14:tracePt t="346219" x="6602413" y="5424488"/>
          <p14:tracePt t="346226" x="6594475" y="5424488"/>
          <p14:tracePt t="346233" x="6594475" y="5414963"/>
          <p14:tracePt t="346242" x="6584950" y="5414963"/>
          <p14:tracePt t="346247" x="6575425" y="5414963"/>
          <p14:tracePt t="346267" x="6557963" y="5414963"/>
          <p14:tracePt t="346276" x="6548438" y="5414963"/>
          <p14:tracePt t="346283" x="6538913" y="5414963"/>
          <p14:tracePt t="346292" x="6502400" y="5414963"/>
          <p14:tracePt t="346296" x="6483350" y="5414963"/>
          <p14:tracePt t="346304" x="6446838" y="5414963"/>
          <p14:tracePt t="346310" x="6429375" y="5414963"/>
          <p14:tracePt t="346318" x="6402388" y="5414963"/>
          <p14:tracePt t="346326" x="6373813" y="5424488"/>
          <p14:tracePt t="346331" x="6365875" y="5424488"/>
          <p14:tracePt t="346338" x="6356350" y="5434013"/>
          <p14:tracePt t="346345" x="6346825" y="5434013"/>
          <p14:tracePt t="346359" x="6337300" y="5434013"/>
          <p14:tracePt t="346366" x="6329363" y="5434013"/>
          <p14:tracePt t="346388" x="6319838" y="5434013"/>
          <p14:tracePt t="346394" x="6310313" y="5434013"/>
          <p14:tracePt t="346408" x="6300788" y="5441950"/>
          <p14:tracePt t="346429" x="6292850" y="5451475"/>
          <p14:tracePt t="346450" x="6292850" y="5461000"/>
          <p14:tracePt t="346463" x="6283325" y="5461000"/>
          <p14:tracePt t="346478" x="6273800" y="5461000"/>
          <p14:tracePt t="346486" x="6273800" y="5470525"/>
          <p14:tracePt t="346499" x="6273800" y="5478463"/>
          <p14:tracePt t="346513" x="6264275" y="5478463"/>
          <p14:tracePt t="347206" x="6246813" y="5507038"/>
          <p14:tracePt t="347212" x="6227763" y="5543550"/>
          <p14:tracePt t="347219" x="6200775" y="5561013"/>
          <p14:tracePt t="347225" x="6183313" y="5597525"/>
          <p14:tracePt t="347233" x="6164263" y="5624513"/>
          <p14:tracePt t="347241" x="6146800" y="5653088"/>
          <p14:tracePt t="347247" x="6137275" y="5661025"/>
          <p14:tracePt t="347253" x="6127750" y="5689600"/>
          <p14:tracePt t="347260" x="6127750" y="5707063"/>
          <p14:tracePt t="347267" x="6118225" y="5716588"/>
          <p14:tracePt t="347275" x="6118225" y="5743575"/>
          <p14:tracePt t="347283" x="6118225" y="5753100"/>
          <p14:tracePt t="347291" x="6118225" y="5780088"/>
          <p14:tracePt t="347296" x="6118225" y="5816600"/>
          <p14:tracePt t="347303" x="6118225" y="5835650"/>
          <p14:tracePt t="347310" x="6127750" y="5872163"/>
          <p14:tracePt t="347317" x="6137275" y="5908675"/>
          <p14:tracePt t="347325" x="6146800" y="5935663"/>
          <p14:tracePt t="347330" x="6154738" y="5962650"/>
          <p14:tracePt t="347338" x="6164263" y="5999163"/>
          <p14:tracePt t="347344" x="6173788" y="6018213"/>
          <p14:tracePt t="347351" x="6183313" y="6045200"/>
          <p14:tracePt t="347358" x="6183313" y="6054725"/>
          <p14:tracePt t="347366" x="6191250" y="6081713"/>
          <p14:tracePt t="347374" x="6191250" y="6100763"/>
          <p14:tracePt t="347380" x="6200775" y="6108700"/>
          <p14:tracePt t="347388" x="6210300" y="6127750"/>
          <p14:tracePt t="347395" x="6210300" y="6154738"/>
          <p14:tracePt t="347408" x="6219825" y="6164263"/>
          <p14:tracePt t="347416" x="6219825" y="6173788"/>
          <p14:tracePt t="347425" x="6227763" y="6173788"/>
          <p14:tracePt t="347450" x="6227763" y="6181725"/>
          <p14:tracePt t="347458" x="6237288" y="6181725"/>
          <p14:tracePt t="347464" x="6246813" y="6181725"/>
          <p14:tracePt t="347478" x="6256338" y="6181725"/>
          <p14:tracePt t="347486" x="6292850" y="6181725"/>
          <p14:tracePt t="347492" x="6346825" y="6181725"/>
          <p14:tracePt t="347500" x="6392863" y="6181725"/>
          <p14:tracePt t="347509" x="6465888" y="6173788"/>
          <p14:tracePt t="347513" x="6511925" y="6154738"/>
          <p14:tracePt t="347520" x="6565900" y="6145213"/>
          <p14:tracePt t="347526" x="6594475" y="6137275"/>
          <p14:tracePt t="347533" x="6621463" y="6127750"/>
          <p14:tracePt t="347541" x="6630988" y="6118225"/>
          <p14:tracePt t="347555" x="6638925" y="6118225"/>
          <p14:tracePt t="347561" x="6638925" y="6108700"/>
          <p14:tracePt t="347576" x="6648450" y="6108700"/>
          <p14:tracePt t="347591" x="6648450" y="6100763"/>
          <p14:tracePt t="347598" x="6657975" y="6081713"/>
          <p14:tracePt t="347605" x="6684963" y="6054725"/>
          <p14:tracePt t="347611" x="6704013" y="5999163"/>
          <p14:tracePt t="347618" x="6711950" y="5945188"/>
          <p14:tracePt t="347625" x="6731000" y="5881688"/>
          <p14:tracePt t="347633" x="6740525" y="5843588"/>
          <p14:tracePt t="347641" x="6740525" y="5826125"/>
          <p14:tracePt t="347645" x="6740525" y="5807075"/>
          <p14:tracePt t="347654" x="6740525" y="5799138"/>
          <p14:tracePt t="347674" x="6740525" y="5789613"/>
          <p14:tracePt t="347688" x="6740525" y="5780088"/>
          <p14:tracePt t="347709" x="6740525" y="5770563"/>
          <p14:tracePt t="347716" x="6740525" y="5753100"/>
          <p14:tracePt t="347724" x="6740525" y="5734050"/>
          <p14:tracePt t="347729" x="6740525" y="5707063"/>
          <p14:tracePt t="347737" x="6740525" y="5680075"/>
          <p14:tracePt t="347743" x="6740525" y="5634038"/>
          <p14:tracePt t="347750" x="6740525" y="5597525"/>
          <p14:tracePt t="347758" x="6740525" y="5570538"/>
          <p14:tracePt t="347765" x="6740525" y="5534025"/>
          <p14:tracePt t="347772" x="6740525" y="5524500"/>
          <p14:tracePt t="347779" x="6740525" y="5497513"/>
          <p14:tracePt t="347786" x="6740525" y="5470525"/>
          <p14:tracePt t="347800" x="6731000" y="5461000"/>
          <p14:tracePt t="347808" x="6731000" y="5451475"/>
          <p14:tracePt t="347813" x="6721475" y="5451475"/>
          <p14:tracePt t="347821" x="6721475" y="5441950"/>
          <p14:tracePt t="347827" x="6721475" y="5434013"/>
          <p14:tracePt t="347842" x="6711950" y="5424488"/>
          <p14:tracePt t="347849" x="6711950" y="5414963"/>
          <p14:tracePt t="347864" x="6704013" y="5414963"/>
          <p14:tracePt t="347871" x="6704013" y="5405438"/>
          <p14:tracePt t="347877" x="6694488" y="5397500"/>
          <p14:tracePt t="347884" x="6675438" y="5387975"/>
          <p14:tracePt t="347899" x="6657975" y="5378450"/>
          <p14:tracePt t="347908" x="6638925" y="5368925"/>
          <p14:tracePt t="347912" x="6621463" y="5360988"/>
          <p14:tracePt t="347920" x="6594475" y="5351463"/>
          <p14:tracePt t="347926" x="6575425" y="5351463"/>
          <p14:tracePt t="347933" x="6557963" y="5341938"/>
          <p14:tracePt t="347941" x="6529388" y="5332413"/>
          <p14:tracePt t="347947" x="6521450" y="5332413"/>
          <p14:tracePt t="347954" x="6502400" y="5324475"/>
          <p14:tracePt t="347969" x="6492875" y="5324475"/>
          <p14:tracePt t="347975" x="6483350" y="5324475"/>
          <p14:tracePt t="347991" x="6475413" y="5324475"/>
          <p14:tracePt t="348003" x="6465888" y="5324475"/>
          <p14:tracePt t="348009" x="6456363" y="5324475"/>
          <p14:tracePt t="348031" x="6446838" y="5324475"/>
          <p14:tracePt t="348044" x="6438900" y="5324475"/>
          <p14:tracePt t="348052" x="6429375" y="5332413"/>
          <p14:tracePt t="348059" x="6410325" y="5351463"/>
          <p14:tracePt t="348067" x="6392863" y="5368925"/>
          <p14:tracePt t="348074" x="6383338" y="5378450"/>
          <p14:tracePt t="348080" x="6365875" y="5405438"/>
          <p14:tracePt t="348088" x="6346825" y="5434013"/>
          <p14:tracePt t="348095" x="6319838" y="5451475"/>
          <p14:tracePt t="348101" x="6300788" y="5470525"/>
          <p14:tracePt t="348108" x="6283325" y="5497513"/>
          <p14:tracePt t="348116" x="6264275" y="5514975"/>
          <p14:tracePt t="348124" x="6256338" y="5524500"/>
          <p14:tracePt t="348129" x="6256338" y="5534025"/>
          <p14:tracePt t="348136" x="6246813" y="5534025"/>
          <p14:tracePt t="348150" x="6237288" y="5543550"/>
          <p14:tracePt t="348187" x="6227763" y="5551488"/>
          <p14:tracePt t="348193" x="6227763" y="5570538"/>
          <p14:tracePt t="348199" x="6227763" y="5597525"/>
          <p14:tracePt t="348207" x="6227763" y="5643563"/>
          <p14:tracePt t="348214" x="6227763" y="5689600"/>
          <p14:tracePt t="348220" x="6227763" y="5743575"/>
          <p14:tracePt t="348226" x="6237288" y="5807075"/>
          <p14:tracePt t="348234" x="6237288" y="5881688"/>
          <p14:tracePt t="348241" x="6246813" y="5954713"/>
          <p14:tracePt t="348248" x="6246813" y="6035675"/>
          <p14:tracePt t="348255" x="6246813" y="6108700"/>
          <p14:tracePt t="348263" x="6246813" y="6164263"/>
          <p14:tracePt t="348270" x="6246813" y="6227763"/>
          <p14:tracePt t="348276" x="6246813" y="6273800"/>
          <p14:tracePt t="348283" x="6246813" y="6319838"/>
          <p14:tracePt t="348291" x="6237288" y="6364288"/>
          <p14:tracePt t="348298" x="6237288" y="6392863"/>
          <p14:tracePt t="348305" x="6237288" y="6419850"/>
          <p14:tracePt t="348311" x="6237288" y="6437313"/>
          <p14:tracePt t="348318" x="6237288" y="6446838"/>
          <p14:tracePt t="348325" x="6237288" y="6456363"/>
          <p14:tracePt t="348341" x="6237288" y="6465888"/>
          <p14:tracePt t="348375" x="6237288" y="6473825"/>
          <p14:tracePt t="348382" x="6237288" y="6483350"/>
          <p14:tracePt t="348391" x="6264275" y="6483350"/>
          <p14:tracePt t="348395" x="6283325" y="6492875"/>
          <p14:tracePt t="348403" x="6310313" y="6510338"/>
          <p14:tracePt t="348409" x="6337300" y="6510338"/>
          <p14:tracePt t="348416" x="6346825" y="6519863"/>
          <p14:tracePt t="348424" x="6373813" y="6529388"/>
          <p14:tracePt t="348430" x="6383338" y="6529388"/>
          <p14:tracePt t="348443" x="6392863" y="6529388"/>
          <p14:tracePt t="348450" x="6402388" y="6529388"/>
          <p14:tracePt t="348466" x="6410325" y="6529388"/>
          <p14:tracePt t="348480" x="6419850" y="6529388"/>
          <p14:tracePt t="348487" x="6438900" y="6529388"/>
          <p14:tracePt t="348493" x="6465888" y="6529388"/>
          <p14:tracePt t="348500" x="6502400" y="6510338"/>
          <p14:tracePt t="348508" x="6538913" y="6483350"/>
          <p14:tracePt t="348515" x="6584950" y="6437313"/>
          <p14:tracePt t="348521" x="6630988" y="6400800"/>
          <p14:tracePt t="348528" x="6657975" y="6346825"/>
          <p14:tracePt t="348536" x="6684963" y="6319838"/>
          <p14:tracePt t="348542" x="6704013" y="6310313"/>
          <p14:tracePt t="348549" x="6711950" y="6283325"/>
          <p14:tracePt t="348558" x="6711950" y="6273800"/>
          <p14:tracePt t="348585" x="6711950" y="6264275"/>
          <p14:tracePt t="348606" x="6711950" y="6254750"/>
          <p14:tracePt t="348633" x="6711950" y="6246813"/>
          <p14:tracePt t="349644" x="6858000" y="6237288"/>
          <p14:tracePt t="349651" x="7159625" y="6218238"/>
          <p14:tracePt t="349658" x="7461250" y="6218238"/>
          <p14:tracePt t="349666" x="7707313" y="6200775"/>
          <p14:tracePt t="349673" x="7918450" y="6200775"/>
          <p14:tracePt t="349679" x="8154988" y="6200775"/>
          <p14:tracePt t="349686" x="8337550" y="6200775"/>
          <p14:tracePt t="349693" x="8529638" y="6210300"/>
          <p14:tracePt t="349701" x="8712200" y="6210300"/>
          <p14:tracePt t="349707" x="8885238" y="6210300"/>
          <p14:tracePt t="349714" x="9069388" y="6210300"/>
          <p14:tracePt t="349720" x="9259888" y="6218238"/>
          <p14:tracePt t="349728" x="9442450" y="6218238"/>
          <p14:tracePt t="349735" x="9617075" y="6218238"/>
          <p14:tracePt t="349742" x="9809163" y="6237288"/>
          <p14:tracePt t="349750" x="9936163" y="6237288"/>
          <p14:tracePt t="349758" x="10072688" y="6254750"/>
          <p14:tracePt t="349765" x="10201275" y="6273800"/>
          <p14:tracePt t="349770" x="10337800" y="6291263"/>
          <p14:tracePt t="349778" x="10456863" y="6310313"/>
          <p14:tracePt t="349785" x="10556875" y="6327775"/>
          <p14:tracePt t="349791" x="10639425" y="6337300"/>
          <p14:tracePt t="349799" x="10702925" y="6364288"/>
          <p14:tracePt t="349808" x="10758488" y="6364288"/>
          <p14:tracePt t="349812" x="10795000" y="6373813"/>
          <p14:tracePt t="349819" x="10841038" y="6373813"/>
          <p14:tracePt t="349825" x="10858500" y="6383338"/>
          <p14:tracePt t="349833" x="10885488" y="6383338"/>
          <p14:tracePt t="349841" x="10904538" y="6383338"/>
          <p14:tracePt t="349848" x="10931525" y="6383338"/>
          <p14:tracePt t="349857" x="10958513" y="6383338"/>
          <p14:tracePt t="349861" x="10977563" y="6383338"/>
          <p14:tracePt t="349869" x="10995025" y="6383338"/>
          <p14:tracePt t="349875" x="11014075" y="6383338"/>
          <p14:tracePt t="349883" x="11041063" y="6373813"/>
          <p14:tracePt t="349891" x="11050588" y="6373813"/>
          <p14:tracePt t="349896" x="11068050" y="6373813"/>
          <p14:tracePt t="349903" x="11077575" y="6373813"/>
          <p14:tracePt t="349909" x="11077575" y="6364288"/>
          <p14:tracePt t="349930" x="11087100" y="6364288"/>
          <p14:tracePt t="349946" x="11096625" y="6364288"/>
          <p14:tracePt t="349980" x="11104563" y="6364288"/>
          <p14:tracePt t="349995" x="11114088" y="6364288"/>
          <p14:tracePt t="350022" x="11114088" y="6356350"/>
          <p14:tracePt t="350177" x="11114088" y="6346825"/>
          <p14:tracePt t="350407" x="11041063" y="6283325"/>
          <p14:tracePt t="350414" x="10958513" y="6200775"/>
          <p14:tracePt t="350421" x="10904538" y="6137275"/>
          <p14:tracePt t="350427" x="10868025" y="6091238"/>
          <p14:tracePt t="350436" x="10841038" y="6054725"/>
          <p14:tracePt t="350442" x="10812463" y="6018213"/>
          <p14:tracePt t="350450" x="10795000" y="5999163"/>
          <p14:tracePt t="350457" x="10775950" y="5991225"/>
          <p14:tracePt t="350464" x="10768013" y="5972175"/>
          <p14:tracePt t="350470" x="10739438" y="5954713"/>
          <p14:tracePt t="350477" x="10721975" y="5945188"/>
          <p14:tracePt t="350485" x="10712450" y="5935663"/>
          <p14:tracePt t="350491" x="10694988" y="5926138"/>
          <p14:tracePt t="350498" x="10658475" y="5918200"/>
          <p14:tracePt t="350507" x="10639425" y="5899150"/>
          <p14:tracePt t="350512" x="10612438" y="5881688"/>
          <p14:tracePt t="350519" x="10575925" y="5872163"/>
          <p14:tracePt t="350526" x="10556875" y="5862638"/>
          <p14:tracePt t="350533" x="10539413" y="5862638"/>
          <p14:tracePt t="350541" x="10510838" y="5862638"/>
          <p14:tracePt t="350548" x="10502900" y="5853113"/>
          <p14:tracePt t="350557" x="10483850" y="5853113"/>
          <p14:tracePt t="350562" x="10474325" y="5853113"/>
          <p14:tracePt t="350569" x="10456863" y="5853113"/>
          <p14:tracePt t="350575" x="10447338" y="5853113"/>
          <p14:tracePt t="350583" x="10420350" y="5853113"/>
          <p14:tracePt t="350590" x="10393363" y="5853113"/>
          <p14:tracePt t="350596" x="10364788" y="5862638"/>
          <p14:tracePt t="350604" x="10310813" y="5872163"/>
          <p14:tracePt t="350610" x="10264775" y="5899150"/>
          <p14:tracePt t="350617" x="10201275" y="5918200"/>
          <p14:tracePt t="350624" x="10164763" y="5935663"/>
          <p14:tracePt t="350631" x="10128250" y="5945188"/>
          <p14:tracePt t="350640" x="10109200" y="5954713"/>
          <p14:tracePt t="350646" x="10082213" y="5962650"/>
          <p14:tracePt t="350653" x="10064750" y="5962650"/>
          <p14:tracePt t="350659" x="10028238" y="5972175"/>
          <p14:tracePt t="350667" x="9999663" y="5972175"/>
          <p14:tracePt t="350674" x="9982200" y="5981700"/>
          <p14:tracePt t="350680" x="9955213" y="5991225"/>
          <p14:tracePt t="350688" x="9936163" y="5991225"/>
          <p14:tracePt t="350694" x="9926638" y="5999163"/>
          <p14:tracePt t="350702" x="9918700" y="5999163"/>
          <p14:tracePt t="350716" x="9909175" y="5999163"/>
          <p14:tracePt t="350744" x="9899650" y="5999163"/>
          <p14:tracePt t="350750" x="9890125" y="5999163"/>
          <p14:tracePt t="350765" x="9882188" y="5999163"/>
          <p14:tracePt t="350779" x="9872663" y="5999163"/>
          <p14:tracePt t="350814" x="9863138" y="5999163"/>
          <p14:tracePt t="350820" x="9863138" y="5981700"/>
          <p14:tracePt t="350827" x="9845675" y="5954713"/>
          <p14:tracePt t="350835" x="9836150" y="5935663"/>
          <p14:tracePt t="350842" x="9826625" y="5899150"/>
          <p14:tracePt t="350849" x="9826625" y="5889625"/>
          <p14:tracePt t="350856" x="9817100" y="5862638"/>
          <p14:tracePt t="350863" x="9817100" y="5853113"/>
          <p14:tracePt t="350870" x="9809163" y="5853113"/>
          <p14:tracePt t="350877" x="9809163" y="5843588"/>
          <p14:tracePt t="350890" x="9809163" y="5835650"/>
          <p14:tracePt t="350897" x="9809163" y="5826125"/>
          <p14:tracePt t="350911" x="9809163" y="5816600"/>
          <p14:tracePt t="350918" x="9809163" y="5807075"/>
          <p14:tracePt t="350940" x="9809163" y="5799138"/>
          <p14:tracePt t="350956" x="9809163" y="5789613"/>
          <p14:tracePt t="350989" x="9809163" y="5780088"/>
          <p14:tracePt t="351086" x="9799638" y="5780088"/>
          <p14:tracePt t="351128" x="9799638" y="5770563"/>
          <p14:tracePt t="351164" x="9799638" y="5762625"/>
          <p14:tracePt t="351178" x="9799638" y="5753100"/>
          <p14:tracePt t="351191" x="9799638" y="5716588"/>
          <p14:tracePt t="351199" x="9799638" y="5680075"/>
          <p14:tracePt t="351206" x="9799638" y="5616575"/>
          <p14:tracePt t="351213" x="9799638" y="5570538"/>
          <p14:tracePt t="351220" x="9809163" y="5524500"/>
          <p14:tracePt t="351226" x="9809163" y="5487988"/>
          <p14:tracePt t="351235" x="9809163" y="5461000"/>
          <p14:tracePt t="351241" x="9809163" y="5441950"/>
          <p14:tracePt t="351248" x="9809163" y="5424488"/>
          <p14:tracePt t="351256" x="9809163" y="5414963"/>
          <p14:tracePt t="351262" x="9809163" y="5405438"/>
          <p14:tracePt t="351269" x="9799638" y="5397500"/>
          <p14:tracePt t="351275" x="9799638" y="5387975"/>
          <p14:tracePt t="351283" x="9790113" y="5378450"/>
          <p14:tracePt t="351291" x="9790113" y="5368925"/>
          <p14:tracePt t="351297" x="9780588" y="5360988"/>
          <p14:tracePt t="351304" x="9772650" y="5351463"/>
          <p14:tracePt t="351318" x="9772650" y="5341938"/>
          <p14:tracePt t="351324" x="9772650" y="5332413"/>
          <p14:tracePt t="351340" x="9763125" y="5332413"/>
          <p14:tracePt t="351354" x="9753600" y="5324475"/>
          <p14:tracePt t="351367" x="9753600" y="5314950"/>
          <p14:tracePt t="351380" x="9744075" y="5314950"/>
          <p14:tracePt t="351401" x="9734550" y="5314950"/>
          <p14:tracePt t="351430" x="9734550" y="5324475"/>
          <p14:tracePt t="351451" x="9734550" y="5341938"/>
          <p14:tracePt t="351458" x="9734550" y="5387975"/>
          <p14:tracePt t="351465" x="9734550" y="5461000"/>
          <p14:tracePt t="351473" x="9717088" y="5543550"/>
          <p14:tracePt t="351479" x="9717088" y="5653088"/>
          <p14:tracePt t="351486" x="9717088" y="5762625"/>
          <p14:tracePt t="351492" x="9707563" y="5881688"/>
          <p14:tracePt t="351500" x="9707563" y="5954713"/>
          <p14:tracePt t="351507" x="9698038" y="6035675"/>
          <p14:tracePt t="351514" x="9698038" y="6064250"/>
          <p14:tracePt t="351520" x="9690100" y="6100763"/>
          <p14:tracePt t="351528" x="9690100" y="6108700"/>
          <p14:tracePt t="351536" x="9680575" y="6127750"/>
          <p14:tracePt t="351542" x="9680575" y="6137275"/>
          <p14:tracePt t="351618" x="9680575" y="6127750"/>
          <p14:tracePt t="351627" x="9680575" y="6118225"/>
          <p14:tracePt t="351633" x="9690100" y="6100763"/>
          <p14:tracePt t="351641" x="9717088" y="6045200"/>
          <p14:tracePt t="351647" x="9753600" y="5926138"/>
          <p14:tracePt t="351656" x="9817100" y="5770563"/>
          <p14:tracePt t="351661" x="9882188" y="5634038"/>
          <p14:tracePt t="351668" x="9899650" y="5524500"/>
          <p14:tracePt t="351674" x="9926638" y="5461000"/>
          <p14:tracePt t="351682" x="9936163" y="5414963"/>
          <p14:tracePt t="351691" x="9945688" y="5368925"/>
          <p14:tracePt t="351695" x="9955213" y="5332413"/>
          <p14:tracePt t="351702" x="9955213" y="5314950"/>
          <p14:tracePt t="351711" x="9955213" y="5287963"/>
          <p14:tracePt t="351716" x="9955213" y="5278438"/>
          <p14:tracePt t="351723" x="9955213" y="5268913"/>
          <p14:tracePt t="351731" x="9955213" y="5259388"/>
          <p14:tracePt t="351759" x="9945688" y="5259388"/>
          <p14:tracePt t="351794" x="9936163" y="5259388"/>
          <p14:tracePt t="351807" x="9936163" y="5268913"/>
          <p14:tracePt t="351814" x="9918700" y="5305425"/>
          <p14:tracePt t="351822" x="9872663" y="5397500"/>
          <p14:tracePt t="351829" x="9809163" y="5507038"/>
          <p14:tracePt t="351836" x="9726613" y="5661025"/>
          <p14:tracePt t="351842" x="9671050" y="5799138"/>
          <p14:tracePt t="351849" x="9634538" y="5918200"/>
          <p14:tracePt t="351857" x="9598025" y="5999163"/>
          <p14:tracePt t="351864" x="9588500" y="6045200"/>
          <p14:tracePt t="351870" x="9580563" y="6072188"/>
          <p14:tracePt t="351878" x="9580563" y="6081713"/>
          <p14:tracePt t="351885" x="9571038" y="6100763"/>
          <p14:tracePt t="351990" x="9571038" y="6091238"/>
          <p14:tracePt t="351996" x="9571038" y="6072188"/>
          <p14:tracePt t="352003" x="9588500" y="6018213"/>
          <p14:tracePt t="352010" x="9634538" y="5889625"/>
          <p14:tracePt t="352018" x="9690100" y="5770563"/>
          <p14:tracePt t="352025" x="9726613" y="5680075"/>
          <p14:tracePt t="352032" x="9734550" y="5616575"/>
          <p14:tracePt t="352040" x="9744075" y="5588000"/>
          <p14:tracePt t="352046" x="9753600" y="5551488"/>
          <p14:tracePt t="352053" x="9753600" y="5543550"/>
          <p14:tracePt t="352059" x="9753600" y="5524500"/>
          <p14:tracePt t="352066" x="9753600" y="5507038"/>
          <p14:tracePt t="352080" x="9753600" y="5497513"/>
          <p14:tracePt t="352101" x="9753600" y="5487988"/>
          <p14:tracePt t="352115" x="9744075" y="5487988"/>
          <p14:tracePt t="352158" x="9734550" y="5487988"/>
          <p14:tracePt t="352165" x="9734550" y="5497513"/>
          <p14:tracePt t="352172" x="9734550" y="5514975"/>
          <p14:tracePt t="352179" x="9726613" y="5561013"/>
          <p14:tracePt t="352186" x="9707563" y="5607050"/>
          <p14:tracePt t="352193" x="9690100" y="5689600"/>
          <p14:tracePt t="352199" x="9671050" y="5753100"/>
          <p14:tracePt t="352206" x="9653588" y="5816600"/>
          <p14:tracePt t="352214" x="9644063" y="5862638"/>
          <p14:tracePt t="352223" x="9634538" y="5889625"/>
          <p14:tracePt t="352228" x="9634538" y="5908675"/>
          <p14:tracePt t="352236" x="9634538" y="5935663"/>
          <p14:tracePt t="352249" x="9634538" y="5945188"/>
          <p14:tracePt t="352257" x="9634538" y="5954713"/>
          <p14:tracePt t="352355" x="9634538" y="5935663"/>
          <p14:tracePt t="352361" x="9653588" y="5889625"/>
          <p14:tracePt t="352368" x="9671050" y="5799138"/>
          <p14:tracePt t="352375" x="9698038" y="5689600"/>
          <p14:tracePt t="352383" x="9717088" y="5588000"/>
          <p14:tracePt t="352390" x="9726613" y="5478463"/>
          <p14:tracePt t="352396" x="9753600" y="5378450"/>
          <p14:tracePt t="352403" x="9772650" y="5295900"/>
          <p14:tracePt t="352409" x="9799638" y="5232400"/>
          <p14:tracePt t="352417" x="9817100" y="5178425"/>
          <p14:tracePt t="352424" x="9826625" y="5122863"/>
          <p14:tracePt t="352431" x="9826625" y="5095875"/>
          <p14:tracePt t="352440" x="9836150" y="5076825"/>
          <p14:tracePt t="352445" x="9836150" y="5068888"/>
          <p14:tracePt t="352459" x="9836150" y="5059363"/>
          <p14:tracePt t="352545" x="9826625" y="5059363"/>
          <p14:tracePt t="352556" x="9826625" y="5068888"/>
          <p14:tracePt t="352570" x="9817100" y="5076825"/>
          <p14:tracePt t="352585" x="9809163" y="5076825"/>
          <p14:tracePt t="352606" x="9809163" y="5086350"/>
          <p14:tracePt t="352620" x="9809163" y="5095875"/>
          <p14:tracePt t="352634" x="9809163" y="5105400"/>
          <p14:tracePt t="352669" x="9809163" y="5113338"/>
          <p14:tracePt t="352676" x="9799638" y="5122863"/>
          <p14:tracePt t="352683" x="9780588" y="5159375"/>
          <p14:tracePt t="352690" x="9753600" y="5195888"/>
          <p14:tracePt t="352697" x="9734550" y="5232400"/>
          <p14:tracePt t="352704" x="9707563" y="5278438"/>
          <p14:tracePt t="352710" x="9690100" y="5287963"/>
          <p14:tracePt t="352718" x="9671050" y="5314950"/>
          <p14:tracePt t="352725" x="9671050" y="5332413"/>
          <p14:tracePt t="352732" x="9661525" y="5332413"/>
          <p14:tracePt t="352746" x="9653588" y="5332413"/>
          <p14:tracePt t="352752" x="9653588" y="5341938"/>
          <p14:tracePt t="352766" x="9653588" y="5351463"/>
          <p14:tracePt t="352780" x="9644063" y="5351463"/>
          <p14:tracePt t="352794" x="9634538" y="5351463"/>
          <p14:tracePt t="352808" x="9625013" y="5351463"/>
          <p14:tracePt t="352837" x="9617075" y="5351463"/>
          <p14:tracePt t="352843" x="9607550" y="5351463"/>
          <p14:tracePt t="352850" x="9607550" y="5341938"/>
          <p14:tracePt t="352857" x="9588500" y="5341938"/>
          <p14:tracePt t="352864" x="9580563" y="5341938"/>
          <p14:tracePt t="352872" x="9561513" y="5341938"/>
          <p14:tracePt t="352879" x="9544050" y="5341938"/>
          <p14:tracePt t="352885" x="9525000" y="5341938"/>
          <p14:tracePt t="352892" x="9507538" y="5341938"/>
          <p14:tracePt t="352899" x="9488488" y="5341938"/>
          <p14:tracePt t="352906" x="9471025" y="5341938"/>
          <p14:tracePt t="352923" x="9461500" y="5341938"/>
          <p14:tracePt t="352928" x="9451975" y="5341938"/>
          <p14:tracePt t="352949" x="9442450" y="5341938"/>
          <p14:tracePt t="352957" x="9434513" y="5341938"/>
          <p14:tracePt t="352969" x="9424988" y="5341938"/>
          <p14:tracePt t="352984" x="9405938" y="5341938"/>
          <p14:tracePt t="352990" x="9388475" y="5341938"/>
          <p14:tracePt t="352997" x="9378950" y="5341938"/>
          <p14:tracePt t="353007" x="9361488" y="5341938"/>
          <p14:tracePt t="353020" x="9351963" y="5341938"/>
          <p14:tracePt t="353026" x="9342438" y="5341938"/>
          <p14:tracePt t="353034" x="9324975" y="5341938"/>
          <p14:tracePt t="353040" x="9288463" y="5341938"/>
          <p14:tracePt t="353048" x="9251950" y="5341938"/>
          <p14:tracePt t="353056" x="9232900" y="5341938"/>
          <p14:tracePt t="353060" x="9196388" y="5332413"/>
          <p14:tracePt t="353068" x="9169400" y="5332413"/>
          <p14:tracePt t="353074" x="9142413" y="5332413"/>
          <p14:tracePt t="353082" x="9123363" y="5332413"/>
          <p14:tracePt t="353090" x="9113838" y="5332413"/>
          <p14:tracePt t="353095" x="9105900" y="5324475"/>
          <p14:tracePt t="353103" x="9096375" y="5324475"/>
          <p14:tracePt t="353117" x="9096375" y="5314950"/>
          <p14:tracePt t="353124" x="9086850" y="5314950"/>
          <p14:tracePt t="353146" x="9077325" y="5305425"/>
          <p14:tracePt t="353187" x="9077325" y="5295900"/>
          <p14:tracePt t="353201" x="9077325" y="5287963"/>
          <p14:tracePt t="353243" x="9077325" y="5278438"/>
          <p14:tracePt t="353285" x="9086850" y="5278438"/>
          <p14:tracePt t="353306" x="9096375" y="5278438"/>
          <p14:tracePt t="353313" x="9105900" y="5278438"/>
          <p14:tracePt t="353320" x="9113838" y="5278438"/>
          <p14:tracePt t="353334" x="9123363" y="5278438"/>
          <p14:tracePt t="353340" x="9142413" y="5278438"/>
          <p14:tracePt t="353348" x="9169400" y="5278438"/>
          <p14:tracePt t="353356" x="9205913" y="5268913"/>
          <p14:tracePt t="353363" x="9232900" y="5268913"/>
          <p14:tracePt t="353369" x="9269413" y="5268913"/>
          <p14:tracePt t="353375" x="9305925" y="5259388"/>
          <p14:tracePt t="353383" x="9332913" y="5259388"/>
          <p14:tracePt t="353390" x="9361488" y="5259388"/>
          <p14:tracePt t="353396" x="9378950" y="5259388"/>
          <p14:tracePt t="353403" x="9405938" y="5259388"/>
          <p14:tracePt t="353411" x="9415463" y="5259388"/>
          <p14:tracePt t="353418" x="9424988" y="5259388"/>
          <p14:tracePt t="353432" x="9434513" y="5259388"/>
          <p14:tracePt t="353446" x="9442450" y="5259388"/>
          <p14:tracePt t="353454" x="9451975" y="5259388"/>
          <p14:tracePt t="353459" x="9461500" y="5259388"/>
          <p14:tracePt t="353480" x="9471025" y="5259388"/>
          <p14:tracePt t="353489" x="9478963" y="5259388"/>
          <p14:tracePt t="353517" x="9488488" y="5259388"/>
          <p14:tracePt t="353538" x="9498013" y="5259388"/>
          <p14:tracePt t="353916" x="9507538" y="5268913"/>
          <p14:tracePt t="353929" x="9515475" y="5268913"/>
          <p14:tracePt t="353944" x="9515475" y="5278438"/>
          <p14:tracePt t="353950" x="9525000" y="5278438"/>
          <p14:tracePt t="353956" x="9534525" y="5287963"/>
          <p14:tracePt t="353978" x="9544050" y="5295900"/>
          <p14:tracePt t="353985" x="9551988" y="5305425"/>
          <p14:tracePt t="353991" x="9561513" y="5305425"/>
          <p14:tracePt t="353999" x="9571038" y="5314950"/>
          <p14:tracePt t="354006" x="9580563" y="5324475"/>
          <p14:tracePt t="354021" x="9588500" y="5324475"/>
          <p14:tracePt t="354027" x="9598025" y="5332413"/>
          <p14:tracePt t="354035" x="9598025" y="5341938"/>
          <p14:tracePt t="354041" x="9598025" y="5351463"/>
          <p14:tracePt t="354048" x="9607550" y="5360988"/>
          <p14:tracePt t="354056" x="9617075" y="5368925"/>
          <p14:tracePt t="354062" x="9617075" y="5378450"/>
          <p14:tracePt t="354069" x="9617075" y="5387975"/>
          <p14:tracePt t="354075" x="9617075" y="5397500"/>
          <p14:tracePt t="354083" x="9625013" y="5397500"/>
          <p14:tracePt t="354089" x="9625013" y="5414963"/>
          <p14:tracePt t="354096" x="9634538" y="5414963"/>
          <p14:tracePt t="354105" x="9634538" y="5424488"/>
          <p14:tracePt t="354112" x="9644063" y="5434013"/>
          <p14:tracePt t="354125" x="9644063" y="5441950"/>
          <p14:tracePt t="354132" x="9644063" y="5451475"/>
          <p14:tracePt t="354153" x="9644063" y="5461000"/>
          <p14:tracePt t="354160" x="9653588" y="5470525"/>
          <p14:tracePt t="354173" x="9653588" y="5487988"/>
          <p14:tracePt t="354180" x="9661525" y="5497513"/>
          <p14:tracePt t="354189" x="9661525" y="5507038"/>
          <p14:tracePt t="354195" x="9680575" y="5534025"/>
          <p14:tracePt t="354203" x="9690100" y="5543550"/>
          <p14:tracePt t="354209" x="9698038" y="5570538"/>
          <p14:tracePt t="354217" x="9707563" y="5588000"/>
          <p14:tracePt t="354223" x="9717088" y="5607050"/>
          <p14:tracePt t="354230" x="9717088" y="5624513"/>
          <p14:tracePt t="354239" x="9734550" y="5643563"/>
          <p14:tracePt t="354244" x="9744075" y="5653088"/>
          <p14:tracePt t="354250" x="9753600" y="5680075"/>
          <p14:tracePt t="354257" x="9763125" y="5697538"/>
          <p14:tracePt t="354265" x="9763125" y="5707063"/>
          <p14:tracePt t="354273" x="9772650" y="5726113"/>
          <p14:tracePt t="354279" x="9790113" y="5753100"/>
          <p14:tracePt t="354286" x="9809163" y="5780088"/>
          <p14:tracePt t="354292" x="9817100" y="5807075"/>
          <p14:tracePt t="354300" x="9826625" y="5835650"/>
          <p14:tracePt t="354307" x="9836150" y="5843588"/>
          <p14:tracePt t="354315" x="9836150" y="5862638"/>
          <p14:tracePt t="354322" x="9836150" y="5872163"/>
          <p14:tracePt t="354328" x="9845675" y="5881688"/>
          <p14:tracePt t="354336" x="9845675" y="5899150"/>
          <p14:tracePt t="354349" x="9845675" y="5908675"/>
          <p14:tracePt t="354364" x="9845675" y="5918200"/>
          <p14:tracePt t="354384" x="9845675" y="5926138"/>
          <p14:tracePt t="354399" x="9845675" y="5935663"/>
          <p14:tracePt t="354413" x="9845675" y="5945188"/>
          <p14:tracePt t="354420" x="9845675" y="5962650"/>
          <p14:tracePt t="354426" x="9845675" y="5981700"/>
          <p14:tracePt t="354434" x="9845675" y="5999163"/>
          <p14:tracePt t="354440" x="9845675" y="6008688"/>
          <p14:tracePt t="354446" x="9845675" y="6027738"/>
          <p14:tracePt t="354461" x="9845675" y="6035675"/>
          <p14:tracePt t="354468" x="9845675" y="6045200"/>
          <p14:tracePt t="354474" x="9836150" y="6054725"/>
          <p14:tracePt t="354490" x="9826625" y="6064250"/>
          <p14:tracePt t="354505" x="9826625" y="6072188"/>
          <p14:tracePt t="354530" x="9826625" y="6081713"/>
          <p14:tracePt t="354552" x="9826625" y="6091238"/>
          <p14:tracePt t="356015" x="9836150" y="6072188"/>
          <p14:tracePt t="356021" x="9882188" y="6018213"/>
          <p14:tracePt t="356029" x="9909175" y="5981700"/>
          <p14:tracePt t="356036" x="9926638" y="5945188"/>
          <p14:tracePt t="356042" x="9945688" y="5899150"/>
          <p14:tracePt t="356049" x="9963150" y="5835650"/>
          <p14:tracePt t="356056" x="9972675" y="5770563"/>
          <p14:tracePt t="356063" x="9991725" y="5707063"/>
          <p14:tracePt t="356072" x="9999663" y="5616575"/>
          <p14:tracePt t="356077" x="10009188" y="5543550"/>
          <p14:tracePt t="356085" x="10009188" y="5470525"/>
          <p14:tracePt t="356091" x="10009188" y="5414963"/>
          <p14:tracePt t="356099" x="10009188" y="5378450"/>
          <p14:tracePt t="356105" x="10009188" y="5351463"/>
          <p14:tracePt t="356113" x="10009188" y="5332413"/>
          <p14:tracePt t="356122" x="9999663" y="5305425"/>
          <p14:tracePt t="356126" x="9991725" y="5278438"/>
          <p14:tracePt t="356134" x="9991725" y="5268913"/>
          <p14:tracePt t="356139" x="9982200" y="5251450"/>
          <p14:tracePt t="356148" x="9963150" y="5222875"/>
          <p14:tracePt t="356155" x="9945688" y="5214938"/>
          <p14:tracePt t="356161" x="9926638" y="5186363"/>
          <p14:tracePt t="356168" x="9918700" y="5159375"/>
          <p14:tracePt t="356175" x="9899650" y="5141913"/>
          <p14:tracePt t="356183" x="9872663" y="5113338"/>
          <p14:tracePt t="356189" x="9853613" y="5086350"/>
          <p14:tracePt t="356197" x="9845675" y="5076825"/>
          <p14:tracePt t="356205" x="9817100" y="5059363"/>
          <p14:tracePt t="356210" x="9799638" y="5040313"/>
          <p14:tracePt t="356218" x="9772650" y="5022850"/>
          <p14:tracePt t="356225" x="9744075" y="5013325"/>
          <p14:tracePt t="356231" x="9707563" y="5013325"/>
          <p14:tracePt t="356238" x="9661525" y="5013325"/>
          <p14:tracePt t="356244" x="9607550" y="5013325"/>
          <p14:tracePt t="356252" x="9551988" y="5040313"/>
          <p14:tracePt t="356258" x="9525000" y="5040313"/>
          <p14:tracePt t="356266" x="9488488" y="5049838"/>
          <p14:tracePt t="356272" x="9471025" y="5049838"/>
          <p14:tracePt t="356280" x="9461500" y="5049838"/>
          <p14:tracePt t="356288" x="9451975" y="5049838"/>
          <p14:tracePt t="356308" x="9442450" y="5049838"/>
          <p14:tracePt t="356337" x="9434513" y="5049838"/>
          <p14:tracePt t="356371" x="9434513" y="5059363"/>
          <p14:tracePt t="356379" x="9434513" y="5068888"/>
          <p14:tracePt t="356386" x="9434513" y="5095875"/>
          <p14:tracePt t="356393" x="9451975" y="5122863"/>
          <p14:tracePt t="356400" x="9461500" y="5168900"/>
          <p14:tracePt t="356406" x="9478963" y="5214938"/>
          <p14:tracePt t="356414" x="9498013" y="5268913"/>
          <p14:tracePt t="356422" x="9507538" y="5324475"/>
          <p14:tracePt t="356428" x="9515475" y="5387975"/>
          <p14:tracePt t="356434" x="9525000" y="5451475"/>
          <p14:tracePt t="356440" x="9525000" y="5507038"/>
          <p14:tracePt t="356448" x="9525000" y="5543550"/>
          <p14:tracePt t="356455" x="9525000" y="5561013"/>
          <p14:tracePt t="356463" x="9525000" y="5588000"/>
          <p14:tracePt t="356469" x="9525000" y="5597525"/>
          <p14:tracePt t="356484" x="9525000" y="5607050"/>
          <p14:tracePt t="356582" x="9525000" y="5597525"/>
          <p14:tracePt t="356588" x="9534525" y="5580063"/>
          <p14:tracePt t="356596" x="9544050" y="5561013"/>
          <p14:tracePt t="356604" x="9551988" y="5534025"/>
          <p14:tracePt t="356609" x="9551988" y="5524500"/>
          <p14:tracePt t="356623" x="9551988" y="5514975"/>
          <p14:tracePt t="356630" x="9551988" y="5507038"/>
          <p14:tracePt t="356658" x="9551988" y="5497513"/>
          <p14:tracePt t="356715" x="9561513" y="5507038"/>
          <p14:tracePt t="356721" x="9580563" y="5543550"/>
          <p14:tracePt t="356729" x="9588500" y="5580063"/>
          <p14:tracePt t="356735" x="9598025" y="5624513"/>
          <p14:tracePt t="356742" x="9598025" y="5661025"/>
          <p14:tracePt t="356749" x="9598025" y="5689600"/>
          <p14:tracePt t="356755" x="9607550" y="5716588"/>
          <p14:tracePt t="356763" x="9607550" y="5743575"/>
          <p14:tracePt t="356778" x="9607550" y="5753100"/>
          <p14:tracePt t="356799" x="9607550" y="5762625"/>
          <p14:tracePt t="357443" x="9607550" y="5743575"/>
          <p14:tracePt t="357449" x="9607550" y="5726113"/>
          <p14:tracePt t="357456" x="9607550" y="5697538"/>
          <p14:tracePt t="357462" x="9607550" y="5689600"/>
          <p14:tracePt t="357477" x="9607550" y="5680075"/>
          <p14:tracePt t="357485" x="9607550" y="5670550"/>
          <p14:tracePt t="357505" x="9607550" y="5661025"/>
          <p14:tracePt t="357526" x="9607550" y="5653088"/>
          <p14:tracePt t="357554" x="9607550" y="5643563"/>
          <p14:tracePt t="357590" x="9607550" y="5634038"/>
          <p14:tracePt t="357604" x="9607550" y="5624513"/>
          <p14:tracePt t="357625" x="9607550" y="5616575"/>
          <p14:tracePt t="357632" x="9607550" y="5607050"/>
          <p14:tracePt t="357638" x="9598025" y="5580063"/>
          <p14:tracePt t="357646" x="9598025" y="5561013"/>
          <p14:tracePt t="357655" x="9598025" y="5543550"/>
          <p14:tracePt t="357659" x="9588500" y="5514975"/>
          <p14:tracePt t="357667" x="9588500" y="5507038"/>
          <p14:tracePt t="357673" x="9588500" y="5478463"/>
          <p14:tracePt t="357681" x="9588500" y="5461000"/>
          <p14:tracePt t="357688" x="9588500" y="5434013"/>
          <p14:tracePt t="357694" x="9588500" y="5414963"/>
          <p14:tracePt t="357702" x="9588500" y="5387975"/>
          <p14:tracePt t="357709" x="9588500" y="5360988"/>
          <p14:tracePt t="357716" x="9588500" y="5351463"/>
          <p14:tracePt t="357722" x="9588500" y="5324475"/>
          <p14:tracePt t="357730" x="9588500" y="5305425"/>
          <p14:tracePt t="357738" x="9588500" y="5278438"/>
          <p14:tracePt t="357744" x="9588500" y="5259388"/>
          <p14:tracePt t="357750" x="9588500" y="5241925"/>
          <p14:tracePt t="357757" x="9588500" y="5222875"/>
          <p14:tracePt t="357779" x="9588500" y="5214938"/>
          <p14:tracePt t="357788" x="9588500" y="5205413"/>
          <p14:tracePt t="357800" x="9588500" y="5195888"/>
          <p14:tracePt t="357806" x="9588500" y="5186363"/>
          <p14:tracePt t="357842" x="9588500" y="5178425"/>
          <p14:tracePt t="359066" x="9588500" y="5168900"/>
          <p14:tracePt t="359072" x="9598025" y="5149850"/>
          <p14:tracePt t="359079" x="9598025" y="5132388"/>
          <p14:tracePt t="359093" x="9607550" y="5122863"/>
          <p14:tracePt t="359100" x="9607550" y="5113338"/>
          <p14:tracePt t="359114" x="9607550" y="5105400"/>
          <p14:tracePt t="359127" x="9607550" y="5095875"/>
          <p14:tracePt t="359141" x="9607550" y="5086350"/>
          <p14:tracePt t="359149" x="9607550" y="5076825"/>
          <p14:tracePt t="359170" x="9607550" y="5068888"/>
          <p14:tracePt t="359177" x="9607550" y="5059363"/>
          <p14:tracePt t="359184" x="9607550" y="5049838"/>
          <p14:tracePt t="359198" x="9607550" y="5040313"/>
          <p14:tracePt t="359205" x="9607550" y="5032375"/>
          <p14:tracePt t="359225" x="9607550" y="5022850"/>
          <p14:tracePt t="359233" x="9598025" y="5022850"/>
          <p14:tracePt t="359239" x="9598025" y="5013325"/>
          <p14:tracePt t="359276" x="9598025" y="5003800"/>
          <p14:tracePt t="359408" x="9588500" y="5003800"/>
          <p14:tracePt t="359415" x="9571038" y="5003800"/>
          <p14:tracePt t="359421" x="9544050" y="5013325"/>
          <p14:tracePt t="359429" x="9515475" y="5022850"/>
          <p14:tracePt t="359437" x="9498013" y="5032375"/>
          <p14:tracePt t="359443" x="9461500" y="5040313"/>
          <p14:tracePt t="359451" x="9434513" y="5049838"/>
          <p14:tracePt t="359457" x="9415463" y="5059363"/>
          <p14:tracePt t="359465" x="9378950" y="5059363"/>
          <p14:tracePt t="359471" x="9361488" y="5059363"/>
          <p14:tracePt t="359478" x="9332913" y="5059363"/>
          <p14:tracePt t="359487" x="9315450" y="5059363"/>
          <p14:tracePt t="359492" x="9305925" y="5059363"/>
          <p14:tracePt t="359500" x="9288463" y="5059363"/>
          <p14:tracePt t="359505" x="9278938" y="5059363"/>
          <p14:tracePt t="359513" x="9259888" y="5049838"/>
          <p14:tracePt t="359521" x="9251950" y="5049838"/>
          <p14:tracePt t="359526" x="9242425" y="5040313"/>
          <p14:tracePt t="359534" x="9215438" y="5040313"/>
          <p14:tracePt t="359540" x="9205913" y="5040313"/>
          <p14:tracePt t="359549" x="9169400" y="5040313"/>
          <p14:tracePt t="359555" x="9113838" y="5040313"/>
          <p14:tracePt t="359563" x="9040813" y="5059363"/>
          <p14:tracePt t="359571" x="8959850" y="5086350"/>
          <p14:tracePt t="359577" x="8894763" y="5113338"/>
          <p14:tracePt t="359584" x="8858250" y="5132388"/>
          <p14:tracePt t="359590" x="8840788" y="5149850"/>
          <p14:tracePt t="359598" x="8812213" y="5149850"/>
          <p14:tracePt t="359604" x="8804275" y="5159375"/>
          <p14:tracePt t="359610" x="8804275" y="5168900"/>
          <p14:tracePt t="359632" x="8794750" y="5168900"/>
          <p14:tracePt t="359654" x="8794750" y="5178425"/>
          <p14:tracePt t="359667" x="8794750" y="5205413"/>
          <p14:tracePt t="359674" x="8804275" y="5222875"/>
          <p14:tracePt t="359681" x="8804275" y="5251450"/>
          <p14:tracePt t="359688" x="8821738" y="5287963"/>
          <p14:tracePt t="359695" x="8840788" y="5324475"/>
          <p14:tracePt t="359704" x="8858250" y="5360988"/>
          <p14:tracePt t="359709" x="8885238" y="5397500"/>
          <p14:tracePt t="359716" x="8904288" y="5414963"/>
          <p14:tracePt t="359722" x="8931275" y="5441950"/>
          <p14:tracePt t="359730" x="8950325" y="5478463"/>
          <p14:tracePt t="359737" x="8967788" y="5497513"/>
          <p14:tracePt t="359744" x="8977313" y="5524500"/>
          <p14:tracePt t="359751" x="8986838" y="5534025"/>
          <p14:tracePt t="359758" x="8996363" y="5551488"/>
          <p14:tracePt t="359766" x="9004300" y="5551488"/>
          <p14:tracePt t="359780" x="9004300" y="5561013"/>
          <p14:tracePt t="359794" x="9013825" y="5570538"/>
          <p14:tracePt t="359800" x="9023350" y="5580063"/>
          <p14:tracePt t="359808" x="9040813" y="5588000"/>
          <p14:tracePt t="359814" x="9069388" y="5597525"/>
          <p14:tracePt t="359821" x="9105900" y="5616575"/>
          <p14:tracePt t="359828" x="9132888" y="5624513"/>
          <p14:tracePt t="359835" x="9186863" y="5634038"/>
          <p14:tracePt t="359842" x="9215438" y="5643563"/>
          <p14:tracePt t="359849" x="9259888" y="5643563"/>
          <p14:tracePt t="359857" x="9305925" y="5653088"/>
          <p14:tracePt t="359864" x="9351963" y="5653088"/>
          <p14:tracePt t="359870" x="9415463" y="5653088"/>
          <p14:tracePt t="359877" x="9507538" y="5653088"/>
          <p14:tracePt t="359885" x="9580563" y="5643563"/>
          <p14:tracePt t="359891" x="9653588" y="5624513"/>
          <p14:tracePt t="359898" x="9690100" y="5624513"/>
          <p14:tracePt t="359904" x="9726613" y="5616575"/>
          <p14:tracePt t="359912" x="9744075" y="5616575"/>
          <p14:tracePt t="359920" x="9772650" y="5616575"/>
          <p14:tracePt t="359925" x="9780588" y="5616575"/>
          <p14:tracePt t="359933" x="9790113" y="5616575"/>
          <p14:tracePt t="359939" x="9799638" y="5616575"/>
          <p14:tracePt t="359955" x="9809163" y="5616575"/>
          <p14:tracePt t="359969" x="9817100" y="5616575"/>
          <p14:tracePt t="359982" x="9826625" y="5616575"/>
          <p14:tracePt t="359989" x="9836150" y="5616575"/>
          <p14:tracePt t="360005" x="9845675" y="5616575"/>
          <p14:tracePt t="360010" x="9853613" y="5607050"/>
          <p14:tracePt t="360023" x="9863138" y="5597525"/>
          <p14:tracePt t="360030" x="9872663" y="5597525"/>
          <p14:tracePt t="360038" x="9882188" y="5597525"/>
          <p14:tracePt t="360060" x="9890125" y="5597525"/>
          <p14:tracePt t="360067" x="9899650" y="5597525"/>
          <p14:tracePt t="360073" x="9899650" y="5588000"/>
          <p14:tracePt t="360081" x="9909175" y="5588000"/>
          <p14:tracePt t="360101" x="9918700" y="5588000"/>
          <p14:tracePt t="360122" x="9918700" y="5580063"/>
          <p14:tracePt t="360129" x="9926638" y="5580063"/>
          <p14:tracePt t="360151" x="9945688" y="5561013"/>
          <p14:tracePt t="360158" x="9945688" y="5543550"/>
          <p14:tracePt t="360165" x="9955213" y="5507038"/>
          <p14:tracePt t="360171" x="9963150" y="5451475"/>
          <p14:tracePt t="360178" x="9963150" y="5405438"/>
          <p14:tracePt t="360187" x="9963150" y="5360988"/>
          <p14:tracePt t="360192" x="9963150" y="5332413"/>
          <p14:tracePt t="360199" x="9963150" y="5305425"/>
          <p14:tracePt t="360206" x="9963150" y="5287963"/>
          <p14:tracePt t="360213" x="9963150" y="5259388"/>
          <p14:tracePt t="360221" x="9963150" y="5251450"/>
          <p14:tracePt t="360227" x="9963150" y="5241925"/>
          <p14:tracePt t="360234" x="9955213" y="5241925"/>
          <p14:tracePt t="360242" x="9955213" y="5232400"/>
          <p14:tracePt t="360249" x="9945688" y="5232400"/>
          <p14:tracePt t="360255" x="9945688" y="5214938"/>
          <p14:tracePt t="360263" x="9945688" y="5205413"/>
          <p14:tracePt t="360277" x="9936163" y="5186363"/>
          <p14:tracePt t="360284" x="9926638" y="5186363"/>
          <p14:tracePt t="360290" x="9918700" y="5168900"/>
          <p14:tracePt t="360298" x="9918700" y="5149850"/>
          <p14:tracePt t="360304" x="9909175" y="5149850"/>
          <p14:tracePt t="360311" x="9899650" y="5132388"/>
          <p14:tracePt t="360318" x="9882188" y="5113338"/>
          <p14:tracePt t="360325" x="9872663" y="5105400"/>
          <p14:tracePt t="360332" x="9845675" y="5095875"/>
          <p14:tracePt t="360339" x="9817100" y="5086350"/>
          <p14:tracePt t="360347" x="9799638" y="5076825"/>
          <p14:tracePt t="360354" x="9763125" y="5068888"/>
          <p14:tracePt t="360360" x="9726613" y="5068888"/>
          <p14:tracePt t="360368" x="9680575" y="5068888"/>
          <p14:tracePt t="360374" x="9625013" y="5076825"/>
          <p14:tracePt t="360382" x="9588500" y="5095875"/>
          <p14:tracePt t="360388" x="9534525" y="5122863"/>
          <p14:tracePt t="360396" x="9498013" y="5141913"/>
          <p14:tracePt t="360403" x="9461500" y="5178425"/>
          <p14:tracePt t="360409" x="9424988" y="5214938"/>
          <p14:tracePt t="360416" x="9378950" y="5241925"/>
          <p14:tracePt t="360422" x="9342438" y="5268913"/>
          <p14:tracePt t="360430" x="9324975" y="5295900"/>
          <p14:tracePt t="360437" x="9305925" y="5332413"/>
          <p14:tracePt t="360445" x="9259888" y="5387975"/>
          <p14:tracePt t="360451" x="9232900" y="5424488"/>
          <p14:tracePt t="360459" x="9205913" y="5461000"/>
          <p14:tracePt t="360466" x="9178925" y="5497513"/>
          <p14:tracePt t="360474" x="9159875" y="5524500"/>
          <p14:tracePt t="360480" x="9132888" y="5561013"/>
          <p14:tracePt t="360488" x="9113838" y="5580063"/>
          <p14:tracePt t="360494" x="9086850" y="5607050"/>
          <p14:tracePt t="360500" x="9077325" y="5634038"/>
          <p14:tracePt t="360507" x="9069388" y="5653088"/>
          <p14:tracePt t="360515" x="9059863" y="5670550"/>
          <p14:tracePt t="360521" x="9050338" y="5697538"/>
          <p14:tracePt t="360528" x="9050338" y="5707063"/>
          <p14:tracePt t="360537" x="9040813" y="5734050"/>
          <p14:tracePt t="360543" x="9040813" y="5762625"/>
          <p14:tracePt t="360549" x="9040813" y="5780088"/>
          <p14:tracePt t="360557" x="9040813" y="5807075"/>
          <p14:tracePt t="360564" x="9040813" y="5816600"/>
          <p14:tracePt t="360571" x="9040813" y="5835650"/>
          <p14:tracePt t="360578" x="9050338" y="5843588"/>
          <p14:tracePt t="360585" x="9059863" y="5872163"/>
          <p14:tracePt t="360591" x="9069388" y="5881688"/>
          <p14:tracePt t="360599" x="9077325" y="5889625"/>
          <p14:tracePt t="360605" x="9096375" y="5908675"/>
          <p14:tracePt t="360612" x="9105900" y="5918200"/>
          <p14:tracePt t="360620" x="9123363" y="5935663"/>
          <p14:tracePt t="360626" x="9150350" y="5945188"/>
          <p14:tracePt t="360633" x="9169400" y="5962650"/>
          <p14:tracePt t="360641" x="9196388" y="5981700"/>
          <p14:tracePt t="360648" x="9223375" y="5999163"/>
          <p14:tracePt t="360654" x="9251950" y="6008688"/>
          <p14:tracePt t="360661" x="9305925" y="6018213"/>
          <p14:tracePt t="360670" x="9351963" y="6035675"/>
          <p14:tracePt t="360676" x="9415463" y="6035675"/>
          <p14:tracePt t="360682" x="9471025" y="6045200"/>
          <p14:tracePt t="360689" x="9544050" y="6045200"/>
          <p14:tracePt t="360696" x="9588500" y="6045200"/>
          <p14:tracePt t="360704" x="9653588" y="6045200"/>
          <p14:tracePt t="360710" x="9717088" y="6045200"/>
          <p14:tracePt t="360718" x="9772650" y="6027738"/>
          <p14:tracePt t="360723" x="9853613" y="6008688"/>
          <p14:tracePt t="360731" x="9926638" y="5981700"/>
          <p14:tracePt t="360739" x="10018713" y="5954713"/>
          <p14:tracePt t="360746" x="10109200" y="5935663"/>
          <p14:tracePt t="360754" x="10201275" y="5899150"/>
          <p14:tracePt t="360759" x="10283825" y="5881688"/>
          <p14:tracePt t="360767" x="10356850" y="5843588"/>
          <p14:tracePt t="360773" x="10393363" y="5826125"/>
          <p14:tracePt t="360780" x="10429875" y="5816600"/>
          <p14:tracePt t="360787" x="10456863" y="5799138"/>
          <p14:tracePt t="360795" x="10466388" y="5799138"/>
          <p14:tracePt t="360804" x="10483850" y="5789613"/>
          <p14:tracePt t="360808" x="10493375" y="5789613"/>
          <p14:tracePt t="360816" x="10502900" y="5789613"/>
          <p14:tracePt t="360821" x="10520363" y="5789613"/>
          <p14:tracePt t="360830" x="10520363" y="5780088"/>
          <p14:tracePt t="360844" x="10520363" y="5770563"/>
          <p14:tracePt t="360858" x="10520363" y="5762625"/>
          <p14:tracePt t="360865" x="10529888" y="5743575"/>
          <p14:tracePt t="360871" x="10529888" y="5726113"/>
          <p14:tracePt t="360879" x="10529888" y="5689600"/>
          <p14:tracePt t="360886" x="10520363" y="5653088"/>
          <p14:tracePt t="360892" x="10502900" y="5634038"/>
          <p14:tracePt t="360899" x="10493375" y="5607050"/>
          <p14:tracePt t="360906" x="10474325" y="5580063"/>
          <p14:tracePt t="360913" x="10447338" y="5561013"/>
          <p14:tracePt t="360921" x="10420350" y="5543550"/>
          <p14:tracePt t="360927" x="10401300" y="5514975"/>
          <p14:tracePt t="360936" x="10347325" y="5497513"/>
          <p14:tracePt t="360943" x="10283825" y="5478463"/>
          <p14:tracePt t="360949" x="10210800" y="5441950"/>
          <p14:tracePt t="360955" x="10118725" y="5405438"/>
          <p14:tracePt t="360963" x="10018713" y="5368925"/>
          <p14:tracePt t="360970" x="9945688" y="5351463"/>
          <p14:tracePt t="360976" x="9882188" y="5332413"/>
          <p14:tracePt t="360984" x="9809163" y="5305425"/>
          <p14:tracePt t="360990" x="9726613" y="5287963"/>
          <p14:tracePt t="360998" x="9661525" y="5259388"/>
          <p14:tracePt t="361004" x="9588500" y="5241925"/>
          <p14:tracePt t="361021" x="9488488" y="5214938"/>
          <p14:tracePt t="361025" x="9461500" y="5205413"/>
          <p14:tracePt t="361033" x="9434513" y="5195888"/>
          <p14:tracePt t="361040" x="9415463" y="5195888"/>
          <p14:tracePt t="361047" x="9405938" y="5186363"/>
          <p14:tracePt t="361054" x="9388475" y="5186363"/>
          <p14:tracePt t="361060" x="9378950" y="5178425"/>
          <p14:tracePt t="361068" x="9369425" y="5178425"/>
          <p14:tracePt t="361075" x="9361488" y="5178425"/>
          <p14:tracePt t="361082" x="9351963" y="5168900"/>
          <p14:tracePt t="361088" x="9332913" y="5159375"/>
          <p14:tracePt t="361096" x="9324975" y="5149850"/>
          <p14:tracePt t="361103" x="9315450" y="5149850"/>
          <p14:tracePt t="361582" x="9351963" y="5149850"/>
          <p14:tracePt t="361589" x="9405938" y="5141913"/>
          <p14:tracePt t="361595" x="9498013" y="5122863"/>
          <p14:tracePt t="361604" x="9571038" y="5113338"/>
          <p14:tracePt t="361609" x="9634538" y="5105400"/>
          <p14:tracePt t="361617" x="9698038" y="5095875"/>
          <p14:tracePt t="361623" x="9763125" y="5086350"/>
          <p14:tracePt t="361631" x="9809163" y="5086350"/>
          <p14:tracePt t="361638" x="9853613" y="5086350"/>
          <p14:tracePt t="361645" x="9899650" y="5086350"/>
          <p14:tracePt t="361653" x="9926638" y="5086350"/>
          <p14:tracePt t="361659" x="9955213" y="5086350"/>
          <p14:tracePt t="361666" x="9963150" y="5086350"/>
          <p14:tracePt t="361672" x="9972675" y="5086350"/>
          <p14:tracePt t="361680" x="9982200" y="5086350"/>
          <p14:tracePt t="361974" x="9972675" y="5086350"/>
          <p14:tracePt t="362008" x="9963150" y="5086350"/>
          <p14:tracePt t="362024" x="9955213" y="5086350"/>
          <p14:tracePt t="362030" x="9945688" y="5086350"/>
          <p14:tracePt t="362037" x="9945688" y="5095875"/>
          <p14:tracePt t="362044" x="9926638" y="5095875"/>
          <p14:tracePt t="362058" x="9909175" y="5095875"/>
          <p14:tracePt t="362065" x="9890125" y="5105400"/>
          <p14:tracePt t="362071" x="9863138" y="5113338"/>
          <p14:tracePt t="362079" x="9836150" y="5113338"/>
          <p14:tracePt t="362086" x="9817100" y="5122863"/>
          <p14:tracePt t="362093" x="9790113" y="5122863"/>
          <p14:tracePt t="362100" x="9772650" y="5132388"/>
          <p14:tracePt t="362106" x="9753600" y="5141913"/>
          <p14:tracePt t="362114" x="9734550" y="5149850"/>
          <p14:tracePt t="362120" x="9726613" y="5149850"/>
          <p14:tracePt t="362128" x="9717088" y="5149850"/>
          <p14:tracePt t="362136" x="9707563" y="5149850"/>
          <p14:tracePt t="362155" x="9698038" y="5149850"/>
          <p14:tracePt t="362163" x="9690100" y="5149850"/>
          <p14:tracePt t="362177" x="9671050" y="5159375"/>
          <p14:tracePt t="362184" x="9634538" y="5159375"/>
          <p14:tracePt t="362190" x="9607550" y="5159375"/>
          <p14:tracePt t="362198" x="9580563" y="5168900"/>
          <p14:tracePt t="362204" x="9551988" y="5168900"/>
          <p14:tracePt t="362211" x="9525000" y="5168900"/>
          <p14:tracePt t="362220" x="9507538" y="5168900"/>
          <p14:tracePt t="362226" x="9478963" y="5168900"/>
          <p14:tracePt t="362233" x="9461500" y="5168900"/>
          <p14:tracePt t="362253" x="9451975" y="5168900"/>
          <p14:tracePt t="362260" x="9442450" y="5168900"/>
          <p14:tracePt t="362275" x="9434513" y="5168900"/>
          <p14:tracePt t="362281" x="9434513" y="5159375"/>
          <p14:tracePt t="362288" x="9424988" y="5159375"/>
          <p14:tracePt t="362296" x="9424988" y="5149850"/>
          <p14:tracePt t="362325" x="9415463" y="5149850"/>
          <p14:tracePt t="362338" x="9405938" y="5149850"/>
          <p14:tracePt t="362373" x="9398000" y="5149850"/>
          <p14:tracePt t="362430" x="9388475" y="5149850"/>
          <p14:tracePt t="362464" x="9378950" y="5149850"/>
          <p14:tracePt t="362477" x="9369425" y="5149850"/>
          <p14:tracePt t="362499" x="9361488" y="5149850"/>
          <p14:tracePt t="363335" x="9242425" y="5113338"/>
          <p14:tracePt t="363341" x="9059863" y="5049838"/>
          <p14:tracePt t="363348" x="8913813" y="5013325"/>
          <p14:tracePt t="363355" x="8804275" y="4986338"/>
          <p14:tracePt t="363362" x="8721725" y="4959350"/>
          <p14:tracePt t="363369" x="8658225" y="4940300"/>
          <p14:tracePt t="363376" x="8602663" y="4922838"/>
          <p14:tracePt t="363383" x="8556625" y="4913313"/>
          <p14:tracePt t="363389" x="8529638" y="4903788"/>
          <p14:tracePt t="363397" x="8502650" y="4884738"/>
          <p14:tracePt t="363403" x="8466138" y="4876800"/>
          <p14:tracePt t="363411" x="8410575" y="4840288"/>
          <p14:tracePt t="363419" x="8347075" y="4821238"/>
          <p14:tracePt t="363425" x="8256588" y="4775200"/>
          <p14:tracePt t="363432" x="8154988" y="4757738"/>
          <p14:tracePt t="363440" x="8035925" y="4721225"/>
          <p14:tracePt t="363446" x="7918450" y="4702175"/>
          <p14:tracePt t="363453" x="7772400" y="4702175"/>
          <p14:tracePt t="363460" x="7580313" y="4721225"/>
          <p14:tracePt t="363469" x="7351713" y="4767263"/>
          <p14:tracePt t="363473" x="7169150" y="4821238"/>
          <p14:tracePt t="363480" x="6986588" y="4884738"/>
          <p14:tracePt t="363487" x="6858000" y="4922838"/>
          <p14:tracePt t="363495" x="6704013" y="4959350"/>
          <p14:tracePt t="363503" x="6557963" y="4995863"/>
          <p14:tracePt t="363509" x="6419850" y="5032375"/>
          <p14:tracePt t="363517" x="6292850" y="5049838"/>
          <p14:tracePt t="363523" x="6146800" y="5068888"/>
          <p14:tracePt t="363530" x="6018213" y="5076825"/>
          <p14:tracePt t="363537" x="5872163" y="5076825"/>
          <p14:tracePt t="363544" x="5762625" y="5076825"/>
          <p14:tracePt t="363552" x="5662613" y="5076825"/>
          <p14:tracePt t="363558" x="5589588" y="5076825"/>
          <p14:tracePt t="363565" x="5516563" y="5076825"/>
          <p14:tracePt t="363571" x="5451475" y="5086350"/>
          <p14:tracePt t="363579" x="5424488" y="5086350"/>
          <p14:tracePt t="363586" x="5378450" y="5095875"/>
          <p14:tracePt t="363593" x="5351463" y="5105400"/>
          <p14:tracePt t="363600" x="5334000" y="5105400"/>
          <p14:tracePt t="363608" x="5305425" y="5113338"/>
          <p14:tracePt t="363615" x="5278438" y="5122863"/>
          <p14:tracePt t="363621" x="5268913" y="5122863"/>
          <p14:tracePt t="363628" x="5251450" y="5122863"/>
          <p14:tracePt t="363636" x="5241925" y="5132388"/>
          <p14:tracePt t="363642" x="5224463" y="5141913"/>
          <p14:tracePt t="363649" x="5205413" y="5141913"/>
          <p14:tracePt t="363655" x="5195888" y="5149850"/>
          <p14:tracePt t="363663" x="5178425" y="5159375"/>
          <p14:tracePt t="363669" x="5168900" y="5168900"/>
          <p14:tracePt t="363677" x="5159375" y="5168900"/>
          <p14:tracePt t="363684" x="5151438" y="5168900"/>
          <p14:tracePt t="363690" x="5141913" y="5168900"/>
          <p14:tracePt t="363704" x="5132388" y="5168900"/>
          <p14:tracePt t="363720" x="5122863" y="5168900"/>
          <p14:tracePt t="363754" x="5114925" y="5168900"/>
          <p14:tracePt t="363768" x="5105400" y="5168900"/>
          <p14:tracePt t="363831" x="5105400" y="5149850"/>
          <p14:tracePt t="363838" x="5122863" y="5105400"/>
          <p14:tracePt t="363845" x="5168900" y="5032375"/>
          <p14:tracePt t="363853" x="5260975" y="4903788"/>
          <p14:tracePt t="363859" x="5397500" y="4748213"/>
          <p14:tracePt t="363866" x="5507038" y="4657725"/>
          <p14:tracePt t="363873" x="5597525" y="4584700"/>
          <p14:tracePt t="363879" x="5670550" y="4548188"/>
          <p14:tracePt t="363886" x="5708650" y="4519613"/>
          <p14:tracePt t="363894" x="5726113" y="4519613"/>
          <p14:tracePt t="363900" x="5753100" y="4511675"/>
          <p14:tracePt t="363908" x="5762625" y="4511675"/>
          <p14:tracePt t="363915" x="5781675" y="4511675"/>
          <p14:tracePt t="363922" x="5789613" y="4511675"/>
          <p14:tracePt t="363938" x="5799138" y="4511675"/>
          <p14:tracePt t="363964" x="5799138" y="4519613"/>
          <p14:tracePt t="363991" x="5799138" y="4529138"/>
          <p14:tracePt t="364014" x="5799138" y="4538663"/>
          <p14:tracePt t="364041" x="5799138" y="4548188"/>
          <p14:tracePt t="364062" x="5789613" y="4556125"/>
          <p14:tracePt t="366175" x="5745163" y="4556125"/>
          <p14:tracePt t="366183" x="5708650" y="4556125"/>
          <p14:tracePt t="366190" x="5670550" y="4556125"/>
          <p14:tracePt t="366197" x="5626100" y="4556125"/>
          <p14:tracePt t="366204" x="5561013" y="4556125"/>
          <p14:tracePt t="366211" x="5487988" y="4556125"/>
          <p14:tracePt t="366218" x="5434013" y="4556125"/>
          <p14:tracePt t="366226" x="5378450" y="4556125"/>
          <p14:tracePt t="366232" x="5334000" y="4538663"/>
          <p14:tracePt t="366239" x="5287963" y="4519613"/>
          <p14:tracePt t="366246" x="5232400" y="4492625"/>
          <p14:tracePt t="366252" x="5168900" y="4475163"/>
          <p14:tracePt t="366260" x="5105400" y="4456113"/>
          <p14:tracePt t="366268" x="5013325" y="4419600"/>
          <p14:tracePt t="366275" x="4922838" y="4383088"/>
          <p14:tracePt t="366281" x="4803775" y="4346575"/>
          <p14:tracePt t="366288" x="4684713" y="4329113"/>
          <p14:tracePt t="366296" x="4594225" y="4292600"/>
          <p14:tracePt t="366302" x="4502150" y="4256088"/>
          <p14:tracePt t="366310" x="4438650" y="4246563"/>
          <p14:tracePt t="366319" x="4392613" y="4237038"/>
          <p14:tracePt t="366324" x="4356100" y="4219575"/>
          <p14:tracePt t="366330" x="4329113" y="4210050"/>
          <p14:tracePt t="366337" x="4310063" y="4200525"/>
          <p14:tracePt t="366345" x="4283075" y="4191000"/>
          <p14:tracePt t="366351" x="4256088" y="4183063"/>
          <p14:tracePt t="366358" x="4229100" y="4183063"/>
          <p14:tracePt t="366365" x="4192588" y="4183063"/>
          <p14:tracePt t="366371" x="4146550" y="4183063"/>
          <p14:tracePt t="366380" x="4110038" y="4183063"/>
          <p14:tracePt t="366386" x="4044950" y="4183063"/>
          <p14:tracePt t="366394" x="4000500" y="4183063"/>
          <p14:tracePt t="366401" x="3954463" y="4183063"/>
          <p14:tracePt t="366407" x="3908425" y="4200525"/>
          <p14:tracePt t="366415" x="3881438" y="4200525"/>
          <p14:tracePt t="366421" x="3854450" y="4210050"/>
          <p14:tracePt t="366428" x="3844925" y="4210050"/>
          <p14:tracePt t="366884" x="3927475" y="4219575"/>
          <p14:tracePt t="366890" x="4017963" y="4256088"/>
          <p14:tracePt t="366898" x="4090988" y="4283075"/>
          <p14:tracePt t="366904" x="4146550" y="4310063"/>
          <p14:tracePt t="366911" x="4183063" y="4337050"/>
          <p14:tracePt t="366918" x="4219575" y="4356100"/>
          <p14:tracePt t="366926" x="4256088" y="4383088"/>
          <p14:tracePt t="366935" x="4283075" y="4410075"/>
          <p14:tracePt t="366939" x="4310063" y="4429125"/>
          <p14:tracePt t="366946" x="4329113" y="4446588"/>
          <p14:tracePt t="366953" x="4346575" y="4456113"/>
          <p14:tracePt t="366960" x="4375150" y="4475163"/>
          <p14:tracePt t="366968" x="4383088" y="4483100"/>
          <p14:tracePt t="366975" x="4402138" y="4492625"/>
          <p14:tracePt t="366981" x="4419600" y="4502150"/>
          <p14:tracePt t="366989" x="4429125" y="4511675"/>
          <p14:tracePt t="367002" x="4438650" y="4519613"/>
          <p14:tracePt t="367010" x="4448175" y="4529138"/>
          <p14:tracePt t="367018" x="4456113" y="4529138"/>
          <p14:tracePt t="367024" x="4465638" y="4538663"/>
          <p14:tracePt t="367030" x="4475163" y="4548188"/>
          <p14:tracePt t="367037" x="4492625" y="4548188"/>
          <p14:tracePt t="367044" x="4521200" y="4556125"/>
          <p14:tracePt t="367051" x="4538663" y="4565650"/>
          <p14:tracePt t="367058" x="4565650" y="4575175"/>
          <p14:tracePt t="367068" x="4611688" y="4584700"/>
          <p14:tracePt t="367073" x="4657725" y="4592638"/>
          <p14:tracePt t="367080" x="4711700" y="4592638"/>
          <p14:tracePt t="367086" x="4794250" y="4602163"/>
          <p14:tracePt t="367094" x="4876800" y="4602163"/>
          <p14:tracePt t="367101" x="4968875" y="4602163"/>
          <p14:tracePt t="367107" x="5041900" y="4602163"/>
          <p14:tracePt t="367115" x="5105400" y="4602163"/>
          <p14:tracePt t="367121" x="5151438" y="4602163"/>
          <p14:tracePt t="367129" x="5178425" y="4602163"/>
          <p14:tracePt t="367135" x="5214938" y="4602163"/>
          <p14:tracePt t="367142" x="5241925" y="4592638"/>
          <p14:tracePt t="367150" x="5260975" y="4592638"/>
          <p14:tracePt t="367156" x="5278438" y="4592638"/>
          <p14:tracePt t="367164" x="5287963" y="4592638"/>
          <p14:tracePt t="367169" x="5314950" y="4592638"/>
          <p14:tracePt t="367178" x="5314950" y="4584700"/>
          <p14:tracePt t="367185" x="5334000" y="4584700"/>
          <p14:tracePt t="367191" x="5351463" y="4575175"/>
          <p14:tracePt t="367199" x="5360988" y="4575175"/>
          <p14:tracePt t="367205" x="5370513" y="4565650"/>
          <p14:tracePt t="367213" x="5378450" y="4565650"/>
          <p14:tracePt t="367219" x="5387975" y="4565650"/>
          <p14:tracePt t="367227" x="5397500" y="4565650"/>
          <p14:tracePt t="367235" x="5407025" y="4565650"/>
          <p14:tracePt t="367240" x="5424488" y="4565650"/>
          <p14:tracePt t="367248" x="5451475" y="4565650"/>
          <p14:tracePt t="367253" x="5480050" y="4565650"/>
          <p14:tracePt t="367261" x="5497513" y="4565650"/>
          <p14:tracePt t="367269" x="5524500" y="4565650"/>
          <p14:tracePt t="367276" x="5543550" y="4565650"/>
          <p14:tracePt t="367285" x="5570538" y="4565650"/>
          <p14:tracePt t="367289" x="5589588" y="4565650"/>
          <p14:tracePt t="367297" x="5616575" y="4565650"/>
          <p14:tracePt t="367303" x="5643563" y="4565650"/>
          <p14:tracePt t="367311" x="5662613" y="4565650"/>
          <p14:tracePt t="367319" x="5670550" y="4565650"/>
          <p14:tracePt t="367325" x="5680075" y="4575175"/>
          <p14:tracePt t="367331" x="5689600" y="4575175"/>
          <p14:tracePt t="367338" x="5699125" y="4575175"/>
          <p14:tracePt t="367360" x="5708650" y="4575175"/>
          <p14:tracePt t="367368" x="5716588" y="4575175"/>
          <p14:tracePt t="367402" x="5726113" y="4575175"/>
          <p14:tracePt t="367417" x="5735638" y="4575175"/>
          <p14:tracePt t="367508" x="5735638" y="4565650"/>
          <p14:tracePt t="370564" x="5708650" y="4592638"/>
          <p14:tracePt t="370571" x="5670550" y="4638675"/>
          <p14:tracePt t="370578" x="5616575" y="4711700"/>
          <p14:tracePt t="370584" x="5553075" y="4794250"/>
          <p14:tracePt t="370592" x="5497513" y="4857750"/>
          <p14:tracePt t="370600" x="5451475" y="4913313"/>
          <p14:tracePt t="370606" x="5424488" y="4959350"/>
          <p14:tracePt t="370613" x="5397500" y="5003800"/>
          <p14:tracePt t="370620" x="5378450" y="5013325"/>
          <p14:tracePt t="370626" x="5370513" y="5040313"/>
          <p14:tracePt t="370634" x="5360988" y="5068888"/>
          <p14:tracePt t="370641" x="5351463" y="5076825"/>
          <p14:tracePt t="370648" x="5351463" y="5105400"/>
          <p14:tracePt t="370655" x="5351463" y="5113338"/>
          <p14:tracePt t="370662" x="5351463" y="5132388"/>
          <p14:tracePt t="370669" x="5351463" y="5141913"/>
          <p14:tracePt t="370676" x="5351463" y="5159375"/>
          <p14:tracePt t="370689" x="5351463" y="5168900"/>
          <p14:tracePt t="370710" x="5351463" y="5178425"/>
          <p14:tracePt t="370724" x="5351463" y="5186363"/>
          <p14:tracePt t="370739" x="5351463" y="5195888"/>
          <p14:tracePt t="370746" x="5351463" y="5205413"/>
          <p14:tracePt t="370760" x="5351463" y="5214938"/>
          <p14:tracePt t="370774" x="5351463" y="5222875"/>
          <p14:tracePt t="370801" x="5351463" y="5232400"/>
          <p14:tracePt t="370816" x="5351463" y="5241925"/>
          <p14:tracePt t="375070" x="5370513" y="5251450"/>
          <p14:tracePt t="375077" x="5414963" y="5259388"/>
          <p14:tracePt t="375083" x="5470525" y="5295900"/>
          <p14:tracePt t="375090" x="5534025" y="5314950"/>
          <p14:tracePt t="375099" x="5597525" y="5332413"/>
          <p14:tracePt t="375105" x="5670550" y="5368925"/>
          <p14:tracePt t="375113" x="5726113" y="5387975"/>
          <p14:tracePt t="375119" x="5789613" y="5424488"/>
          <p14:tracePt t="375126" x="5854700" y="5441950"/>
          <p14:tracePt t="375132" x="5899150" y="5478463"/>
          <p14:tracePt t="375140" x="5964238" y="5497513"/>
          <p14:tracePt t="375148" x="6018213" y="5524500"/>
          <p14:tracePt t="375154" x="6081713" y="5543550"/>
          <p14:tracePt t="375160" x="6146800" y="5580063"/>
          <p14:tracePt t="375167" x="6210300" y="5616575"/>
          <p14:tracePt t="375175" x="6273800" y="5634038"/>
          <p14:tracePt t="375182" x="6337300" y="5653088"/>
          <p14:tracePt t="375189" x="6383338" y="5670550"/>
          <p14:tracePt t="375198" x="6438900" y="5697538"/>
          <p14:tracePt t="375204" x="6483350" y="5707063"/>
          <p14:tracePt t="375210" x="6511925" y="5716588"/>
          <p14:tracePt t="375217" x="6538913" y="5726113"/>
          <p14:tracePt t="375225" x="6575425" y="5743575"/>
          <p14:tracePt t="375231" x="6611938" y="5753100"/>
          <p14:tracePt t="375238" x="6648450" y="5770563"/>
          <p14:tracePt t="375245" x="6694488" y="5780088"/>
          <p14:tracePt t="375251" x="6757988" y="5807075"/>
          <p14:tracePt t="375259" x="6831013" y="5816600"/>
          <p14:tracePt t="375265" x="6877050" y="5826125"/>
          <p14:tracePt t="375273" x="6931025" y="5835650"/>
          <p14:tracePt t="375280" x="6977063" y="5843588"/>
          <p14:tracePt t="375286" x="6996113" y="5843588"/>
          <p14:tracePt t="375295" x="7013575" y="5843588"/>
          <p14:tracePt t="375301" x="7023100" y="5843588"/>
          <p14:tracePt t="375316" x="7032625" y="5843588"/>
          <p14:tracePt t="375322" x="7040563" y="5843588"/>
          <p14:tracePt t="375356" x="7050088" y="5843588"/>
          <p14:tracePt t="375378" x="7059613" y="5843588"/>
          <p14:tracePt t="375428" x="7069138" y="5843588"/>
          <p14:tracePt t="375441" x="7077075" y="5843588"/>
          <p14:tracePt t="375448" x="7086600" y="5853113"/>
          <p14:tracePt t="375455" x="7123113" y="5853113"/>
          <p14:tracePt t="375462" x="7159625" y="5853113"/>
          <p14:tracePt t="375469" x="7196138" y="5862638"/>
          <p14:tracePt t="375476" x="7251700" y="5872163"/>
          <p14:tracePt t="375483" x="7296150" y="5881688"/>
          <p14:tracePt t="375491" x="7342188" y="5889625"/>
          <p14:tracePt t="375499" x="7378700" y="5889625"/>
          <p14:tracePt t="375505" x="7434263" y="5899150"/>
          <p14:tracePt t="375511" x="7480300" y="5899150"/>
          <p14:tracePt t="375518" x="7516813" y="5908675"/>
          <p14:tracePt t="375526" x="7553325" y="5908675"/>
          <p14:tracePt t="375532" x="7607300" y="5918200"/>
          <p14:tracePt t="375539" x="7662863" y="5918200"/>
          <p14:tracePt t="375546" x="7726363" y="5926138"/>
          <p14:tracePt t="375552" x="7816850" y="5935663"/>
          <p14:tracePt t="375560" x="7908925" y="5945188"/>
          <p14:tracePt t="375566" x="7962900" y="5954713"/>
          <p14:tracePt t="375574" x="8045450" y="5981700"/>
          <p14:tracePt t="375582" x="8108950" y="6008688"/>
          <p14:tracePt t="375587" x="8174038" y="6035675"/>
          <p14:tracePt t="375596" x="8220075" y="6064250"/>
          <p14:tracePt t="375602" x="8256588" y="6081713"/>
          <p14:tracePt t="375610" x="8293100" y="6100763"/>
          <p14:tracePt t="375616" x="8329613" y="6118225"/>
          <p14:tracePt t="375624" x="8356600" y="6127750"/>
          <p14:tracePt t="375632" x="8393113" y="6145213"/>
          <p14:tracePt t="375638" x="8420100" y="6154738"/>
          <p14:tracePt t="375645" x="8456613" y="6164263"/>
          <p14:tracePt t="375650" x="8493125" y="6164263"/>
          <p14:tracePt t="375658" x="8520113" y="6164263"/>
          <p14:tracePt t="375665" x="8566150" y="6173788"/>
          <p14:tracePt t="375672" x="8612188" y="6173788"/>
          <p14:tracePt t="375679" x="8658225" y="6191250"/>
          <p14:tracePt t="375685" x="8702675" y="6191250"/>
          <p14:tracePt t="375694" x="8739188" y="6191250"/>
          <p14:tracePt t="375700" x="8785225" y="6191250"/>
          <p14:tracePt t="375707" x="8831263" y="6191250"/>
          <p14:tracePt t="375715" x="8877300" y="6181725"/>
          <p14:tracePt t="375721" x="8921750" y="6181725"/>
          <p14:tracePt t="375728" x="8967788" y="6173788"/>
          <p14:tracePt t="375734" x="9013825" y="6173788"/>
          <p14:tracePt t="375743" x="9077325" y="6164263"/>
          <p14:tracePt t="375749" x="9132888" y="6164263"/>
          <p14:tracePt t="375756" x="9196388" y="6154738"/>
          <p14:tracePt t="375765" x="9251950" y="6154738"/>
          <p14:tracePt t="375769" x="9332913" y="6154738"/>
          <p14:tracePt t="375777" x="9388475" y="6154738"/>
          <p14:tracePt t="375783" x="9451975" y="6154738"/>
          <p14:tracePt t="375792" x="9498013" y="6154738"/>
          <p14:tracePt t="375798" x="9551988" y="6154738"/>
          <p14:tracePt t="375806" x="9598025" y="6154738"/>
          <p14:tracePt t="375812" x="9634538" y="6164263"/>
          <p14:tracePt t="375819" x="9671050" y="6164263"/>
          <p14:tracePt t="375827" x="9698038" y="6164263"/>
          <p14:tracePt t="375833" x="9734550" y="6164263"/>
          <p14:tracePt t="375840" x="9753600" y="6164263"/>
          <p14:tracePt t="375848" x="9790113" y="6164263"/>
          <p14:tracePt t="375854" x="9817100" y="6164263"/>
          <p14:tracePt t="375861" x="9845675" y="6164263"/>
          <p14:tracePt t="375867" x="9882188" y="6154738"/>
          <p14:tracePt t="375874" x="9899650" y="6154738"/>
          <p14:tracePt t="375882" x="9936163" y="6154738"/>
          <p14:tracePt t="375889" x="9972675" y="6137275"/>
          <p14:tracePt t="375899" x="10009188" y="6127750"/>
          <p14:tracePt t="375903" x="10028238" y="6118225"/>
          <p14:tracePt t="375910" x="10064750" y="6100763"/>
          <p14:tracePt t="375917" x="10101263" y="6091238"/>
          <p14:tracePt t="375925" x="10128250" y="6072188"/>
          <p14:tracePt t="375933" x="10145713" y="6054725"/>
          <p14:tracePt t="375938" x="10164763" y="6054725"/>
          <p14:tracePt t="375947" x="10174288" y="6045200"/>
          <p14:tracePt t="375951" x="10182225" y="6045200"/>
          <p14:tracePt t="375965" x="10182225" y="6035675"/>
          <p14:tracePt t="375973" x="10191750" y="6027738"/>
          <p14:tracePt t="375987" x="10191750" y="6018213"/>
          <p14:tracePt t="375995" x="10201275" y="6008688"/>
          <p14:tracePt t="376001" x="10210800" y="5999163"/>
          <p14:tracePt t="376009" x="10218738" y="5981700"/>
          <p14:tracePt t="376015" x="10218738" y="5962650"/>
          <p14:tracePt t="376023" x="10218738" y="5954713"/>
          <p14:tracePt t="376029" x="10218738" y="5945188"/>
          <p14:tracePt t="376036" x="10218738" y="5935663"/>
          <p14:tracePt t="376044" x="10218738" y="5926138"/>
          <p14:tracePt t="376058" x="10218738" y="5918200"/>
          <p14:tracePt t="376065" x="10218738" y="5908675"/>
          <p14:tracePt t="376070" x="10218738" y="5899150"/>
          <p14:tracePt t="376078" x="10218738" y="5881688"/>
          <p14:tracePt t="376086" x="10218738" y="5862638"/>
          <p14:tracePt t="376093" x="10218738" y="5835650"/>
          <p14:tracePt t="376099" x="10218738" y="5799138"/>
          <p14:tracePt t="376106" x="10218738" y="5780088"/>
          <p14:tracePt t="376115" x="10210800" y="5753100"/>
          <p14:tracePt t="376120" x="10201275" y="5716588"/>
          <p14:tracePt t="376127" x="10182225" y="5697538"/>
          <p14:tracePt t="376134" x="10174288" y="5661025"/>
          <p14:tracePt t="376142" x="10145713" y="5624513"/>
          <p14:tracePt t="376149" x="10128250" y="5597525"/>
          <p14:tracePt t="376155" x="10101263" y="5561013"/>
          <p14:tracePt t="376165" x="10072688" y="5524500"/>
          <p14:tracePt t="376169" x="10045700" y="5497513"/>
          <p14:tracePt t="376176" x="10036175" y="5487988"/>
          <p14:tracePt t="376183" x="10009188" y="5470525"/>
          <p14:tracePt t="376190" x="9999663" y="5451475"/>
          <p14:tracePt t="376198" x="9991725" y="5441950"/>
          <p14:tracePt t="376205" x="9972675" y="5434013"/>
          <p14:tracePt t="376211" x="9963150" y="5434013"/>
          <p14:tracePt t="376218" x="9945688" y="5414963"/>
          <p14:tracePt t="376226" x="9918700" y="5405438"/>
          <p14:tracePt t="376232" x="9872663" y="5387975"/>
          <p14:tracePt t="376240" x="9790113" y="5360988"/>
          <p14:tracePt t="376248" x="9690100" y="5324475"/>
          <p14:tracePt t="376253" x="9551988" y="5287963"/>
          <p14:tracePt t="376260" x="9424988" y="5232400"/>
          <p14:tracePt t="376267" x="9296400" y="5195888"/>
          <p14:tracePt t="376274" x="9223375" y="5168900"/>
          <p14:tracePt t="376282" x="9142413" y="5141913"/>
          <p14:tracePt t="376289" x="9096375" y="5122863"/>
          <p14:tracePt t="376296" x="9059863" y="5113338"/>
          <p14:tracePt t="376302" x="9032875" y="5105400"/>
          <p14:tracePt t="376309" x="8977313" y="5086350"/>
          <p14:tracePt t="376316" x="8913813" y="5068888"/>
          <p14:tracePt t="376324" x="8840788" y="5040313"/>
          <p14:tracePt t="376331" x="8721725" y="5022850"/>
          <p14:tracePt t="376337" x="8556625" y="5003800"/>
          <p14:tracePt t="376345" x="8337550" y="4995863"/>
          <p14:tracePt t="376350" x="8064500" y="4995863"/>
          <p14:tracePt t="376358" x="7853363" y="4995863"/>
          <p14:tracePt t="376366" x="7662863" y="4995863"/>
          <p14:tracePt t="376372" x="7553325" y="5013325"/>
          <p14:tracePt t="376379" x="7443788" y="5013325"/>
          <p14:tracePt t="376386" x="7397750" y="5013325"/>
          <p14:tracePt t="376394" x="7378700" y="5013325"/>
          <p14:tracePt t="376400" x="7361238" y="5013325"/>
          <p14:tracePt t="376407" x="7351713" y="5013325"/>
          <p14:tracePt t="376421" x="7342188" y="5013325"/>
          <p14:tracePt t="376435" x="7334250" y="5013325"/>
          <p14:tracePt t="376449" x="7305675" y="5022850"/>
          <p14:tracePt t="376456" x="7242175" y="5040313"/>
          <p14:tracePt t="376465" x="7150100" y="5068888"/>
          <p14:tracePt t="376470" x="7059613" y="5086350"/>
          <p14:tracePt t="376478" x="6940550" y="5122863"/>
          <p14:tracePt t="376484" x="6804025" y="5159375"/>
          <p14:tracePt t="376491" x="6638925" y="5195888"/>
          <p14:tracePt t="376499" x="6511925" y="5251450"/>
          <p14:tracePt t="376506" x="6410325" y="5287963"/>
          <p14:tracePt t="376515" x="6319838" y="5314950"/>
          <p14:tracePt t="376519" x="6237288" y="5341938"/>
          <p14:tracePt t="376526" x="6164263" y="5368925"/>
          <p14:tracePt t="376533" x="6081713" y="5405438"/>
          <p14:tracePt t="376540" x="6018213" y="5441950"/>
          <p14:tracePt t="376548" x="5972175" y="5470525"/>
          <p14:tracePt t="376554" x="5927725" y="5497513"/>
          <p14:tracePt t="376561" x="5881688" y="5534025"/>
          <p14:tracePt t="376567" x="5845175" y="5551488"/>
          <p14:tracePt t="376575" x="5808663" y="5580063"/>
          <p14:tracePt t="376582" x="5772150" y="5597525"/>
          <p14:tracePt t="376590" x="5745163" y="5607050"/>
          <p14:tracePt t="376598" x="5716588" y="5624513"/>
          <p14:tracePt t="376604" x="5708650" y="5643563"/>
          <p14:tracePt t="376610" x="5689600" y="5653088"/>
          <p14:tracePt t="376617" x="5670550" y="5661025"/>
          <p14:tracePt t="376631" x="5662613" y="5670550"/>
          <p14:tracePt t="376638" x="5643563" y="5680075"/>
          <p14:tracePt t="376646" x="5626100" y="5716588"/>
          <p14:tracePt t="376653" x="5626100" y="5743575"/>
          <p14:tracePt t="376659" x="5607050" y="5780088"/>
          <p14:tracePt t="376666" x="5597525" y="5826125"/>
          <p14:tracePt t="376673" x="5570538" y="5889625"/>
          <p14:tracePt t="376681" x="5553075" y="5981700"/>
          <p14:tracePt t="376687" x="5524500" y="6072188"/>
          <p14:tracePt t="376695" x="5507038" y="6145213"/>
          <p14:tracePt t="376701" x="5497513" y="6210300"/>
          <p14:tracePt t="376709" x="5497513" y="6254750"/>
          <p14:tracePt t="376715" x="5497513" y="6283325"/>
          <p14:tracePt t="376723" x="5497513" y="6319838"/>
          <p14:tracePt t="376732" x="5507038" y="6337300"/>
          <p14:tracePt t="376736" x="5516563" y="6373813"/>
          <p14:tracePt t="376744" x="5534025" y="6383338"/>
          <p14:tracePt t="376750" x="5561013" y="6400800"/>
          <p14:tracePt t="376758" x="5589588" y="6419850"/>
          <p14:tracePt t="376765" x="5616575" y="6437313"/>
          <p14:tracePt t="376770" x="5653088" y="6456363"/>
          <p14:tracePt t="376779" x="5716588" y="6473825"/>
          <p14:tracePt t="376786" x="5799138" y="6502400"/>
          <p14:tracePt t="376793" x="5899150" y="6510338"/>
          <p14:tracePt t="376799" x="6045200" y="6519863"/>
          <p14:tracePt t="376807" x="6200775" y="6519863"/>
          <p14:tracePt t="376814" x="6383338" y="6519863"/>
          <p14:tracePt t="376820" x="6575425" y="6519863"/>
          <p14:tracePt t="376827" x="6784975" y="6502400"/>
          <p14:tracePt t="376834" x="7004050" y="6483350"/>
          <p14:tracePt t="376841" x="7169150" y="6483350"/>
          <p14:tracePt t="376848" x="7324725" y="6483350"/>
          <p14:tracePt t="376855" x="7470775" y="6492875"/>
          <p14:tracePt t="376865" x="7634288" y="6502400"/>
          <p14:tracePt t="376869" x="7789863" y="6510338"/>
          <p14:tracePt t="376877" x="7954963" y="6538913"/>
          <p14:tracePt t="376883" x="8101013" y="6565900"/>
          <p14:tracePt t="376890" x="8293100" y="6592888"/>
          <p14:tracePt t="376898" x="8456613" y="6619875"/>
          <p14:tracePt t="376905" x="8602663" y="6629400"/>
          <p14:tracePt t="376912" x="8702675" y="6638925"/>
          <p14:tracePt t="376918" x="8785225" y="6648450"/>
          <p14:tracePt t="376926" x="8840788" y="6648450"/>
          <p14:tracePt t="376932" x="8885238" y="6656388"/>
          <p14:tracePt t="376940" x="8931275" y="6656388"/>
          <p14:tracePt t="376948" x="8959850" y="6656388"/>
          <p14:tracePt t="376953" x="8986838" y="6656388"/>
          <p14:tracePt t="376960" x="9032875" y="6656388"/>
          <p14:tracePt t="376966" x="9069388" y="6656388"/>
          <p14:tracePt t="376974" x="9113838" y="6656388"/>
          <p14:tracePt t="376981" x="9150350" y="6648450"/>
          <p14:tracePt t="376989" x="9178925" y="6648450"/>
          <p14:tracePt t="376998" x="9215438" y="6638925"/>
          <p14:tracePt t="377002" x="9242425" y="6638925"/>
          <p14:tracePt t="377010" x="9259888" y="6638925"/>
          <p14:tracePt t="377016" x="9288463" y="6629400"/>
          <p14:tracePt t="377024" x="9305925" y="6629400"/>
          <p14:tracePt t="377031" x="9332913" y="6619875"/>
          <p14:tracePt t="377037" x="9351963" y="6619875"/>
          <p14:tracePt t="377046" x="9378950" y="6619875"/>
          <p14:tracePt t="377051" x="9405938" y="6611938"/>
          <p14:tracePt t="377058" x="9424988" y="6611938"/>
          <p14:tracePt t="377065" x="9442450" y="6602413"/>
          <p14:tracePt t="377072" x="9461500" y="6602413"/>
          <p14:tracePt t="377082" x="9478963" y="6602413"/>
          <p14:tracePt t="377087" x="9488488" y="6602413"/>
          <p14:tracePt t="377100" x="9488488" y="6592888"/>
          <p14:tracePt t="377115" x="9498013" y="6583363"/>
          <p14:tracePt t="377129" x="9507538" y="6575425"/>
          <p14:tracePt t="377163" x="9515475" y="6575425"/>
          <p14:tracePt t="377170" x="9515475" y="6565900"/>
          <p14:tracePt t="377178" x="9534525" y="6556375"/>
          <p14:tracePt t="377185" x="9544050" y="6556375"/>
          <p14:tracePt t="377192" x="9551988" y="6546850"/>
          <p14:tracePt t="377198" x="9561513" y="6538913"/>
          <p14:tracePt t="377219" x="9571038" y="6529388"/>
          <p14:tracePt t="377226" x="9580563" y="6510338"/>
          <p14:tracePt t="377233" x="9607550" y="6492875"/>
          <p14:tracePt t="377240" x="9634538" y="6473825"/>
          <p14:tracePt t="377248" x="9661525" y="6456363"/>
          <p14:tracePt t="377254" x="9671050" y="6429375"/>
          <p14:tracePt t="377261" x="9690100" y="6419850"/>
          <p14:tracePt t="377268" x="9717088" y="6400800"/>
          <p14:tracePt t="377276" x="9734550" y="6383338"/>
          <p14:tracePt t="377282" x="9744075" y="6364288"/>
          <p14:tracePt t="377289" x="9763125" y="6364288"/>
          <p14:tracePt t="377298" x="9780588" y="6356350"/>
          <p14:tracePt t="377304" x="9790113" y="6346825"/>
          <p14:tracePt t="377311" x="9790113" y="6337300"/>
          <p14:tracePt t="377317" x="9799638" y="6337300"/>
          <p14:tracePt t="377331" x="9809163" y="6327775"/>
          <p14:tracePt t="377352" x="9809163" y="6319838"/>
          <p14:tracePt t="377359" x="9817100" y="6319838"/>
          <p14:tracePt t="377365" x="9817100" y="6310313"/>
          <p14:tracePt t="377968" x="9671050" y="6273800"/>
          <p14:tracePt t="377975" x="9405938" y="6210300"/>
          <p14:tracePt t="377981" x="9077325" y="6137275"/>
          <p14:tracePt t="377988" x="8848725" y="6091238"/>
          <p14:tracePt t="377997" x="8621713" y="6064250"/>
          <p14:tracePt t="378002" x="8493125" y="6035675"/>
          <p14:tracePt t="378009" x="8374063" y="6018213"/>
          <p14:tracePt t="378016" x="8264525" y="5991225"/>
          <p14:tracePt t="378024" x="8164513" y="5954713"/>
          <p14:tracePt t="378031" x="8072438" y="5935663"/>
          <p14:tracePt t="378036" x="7962900" y="5926138"/>
          <p14:tracePt t="378045" x="7845425" y="5899150"/>
          <p14:tracePt t="378050" x="7726363" y="5872163"/>
          <p14:tracePt t="378058" x="7580313" y="5853113"/>
          <p14:tracePt t="378065" x="7451725" y="5826125"/>
          <p14:tracePt t="378073" x="7315200" y="5799138"/>
          <p14:tracePt t="378080" x="7186613" y="5780088"/>
          <p14:tracePt t="378086" x="7050088" y="5762625"/>
          <p14:tracePt t="378093" x="6959600" y="5743575"/>
          <p14:tracePt t="378100" x="6904038" y="5734050"/>
          <p14:tracePt t="378107" x="6850063" y="5726113"/>
          <p14:tracePt t="378115" x="6821488" y="5726113"/>
          <p14:tracePt t="378121" x="6784975" y="5716588"/>
          <p14:tracePt t="378128" x="6777038" y="5716588"/>
          <p14:tracePt t="378135" x="6767513" y="5716588"/>
          <p14:tracePt t="378143" x="6757988" y="5707063"/>
          <p14:tracePt t="378164" x="6748463" y="5707063"/>
          <p14:tracePt t="378186" x="6740525" y="5707063"/>
          <p14:tracePt t="378241" x="6740525" y="5697538"/>
          <p14:tracePt t="378283" x="6740525" y="5689600"/>
          <p14:tracePt t="378304" x="6740525" y="5680075"/>
          <p14:tracePt t="378924" x="7086600" y="5643563"/>
          <p14:tracePt t="378931" x="7570788" y="5607050"/>
          <p14:tracePt t="378937" x="8018463" y="5607050"/>
          <p14:tracePt t="378947" x="8410575" y="5616575"/>
          <p14:tracePt t="378950" x="8775700" y="5653088"/>
          <p14:tracePt t="378959" x="9086850" y="5661025"/>
          <p14:tracePt t="378966" x="9424988" y="5697538"/>
          <p14:tracePt t="378973" x="9734550" y="5753100"/>
          <p14:tracePt t="378982" x="10055225" y="5807075"/>
          <p14:tracePt t="378987" x="10255250" y="5835650"/>
          <p14:tracePt t="378994" x="10401300" y="5872163"/>
          <p14:tracePt t="379002" x="10502900" y="5881688"/>
          <p14:tracePt t="379008" x="10575925" y="5889625"/>
          <p14:tracePt t="379014" x="10612438" y="5889625"/>
          <p14:tracePt t="379022" x="10639425" y="5899150"/>
          <p14:tracePt t="379029" x="10648950" y="5899150"/>
          <p14:tracePt t="379043" x="10658475" y="5899150"/>
          <p14:tracePt t="379120" x="10658475" y="5889625"/>
          <p14:tracePt t="379225" x="10639425" y="5889625"/>
          <p14:tracePt t="379231" x="10585450" y="5889625"/>
          <p14:tracePt t="379239" x="10474325" y="5908675"/>
          <p14:tracePt t="379247" x="10356850" y="5935663"/>
          <p14:tracePt t="379253" x="10255250" y="5954713"/>
          <p14:tracePt t="379261" x="10164763" y="5972175"/>
          <p14:tracePt t="379267" x="10055225" y="5981700"/>
          <p14:tracePt t="379275" x="9972675" y="5991225"/>
          <p14:tracePt t="379281" x="9882188" y="5999163"/>
          <p14:tracePt t="379288" x="9845675" y="5999163"/>
          <p14:tracePt t="379297" x="9826625" y="5999163"/>
          <p14:tracePt t="379302" x="9809163" y="5999163"/>
          <p14:tracePt t="379330" x="9799638" y="5999163"/>
          <p14:tracePt t="379386" x="9790113" y="5999163"/>
          <p14:tracePt t="379393" x="9790113" y="5991225"/>
          <p14:tracePt t="379413" x="9780588" y="5991225"/>
          <p14:tracePt t="379420" x="9780588" y="5981700"/>
          <p14:tracePt t="379427" x="9772650" y="5972175"/>
          <p14:tracePt t="379434" x="9763125" y="5962650"/>
          <p14:tracePt t="379442" x="9744075" y="5962650"/>
          <p14:tracePt t="379448" x="9734550" y="5962650"/>
          <p14:tracePt t="379456" x="9726613" y="5954713"/>
          <p14:tracePt t="379464" x="9717088" y="5945188"/>
          <p14:tracePt t="379470" x="9707563" y="5935663"/>
          <p14:tracePt t="379483" x="9698038" y="5935663"/>
          <p14:tracePt t="379491" x="9690100" y="5935663"/>
          <p14:tracePt t="379505" x="9690100" y="5926138"/>
          <p14:tracePt t="379519" x="9690100" y="5918200"/>
          <p14:tracePt t="379532" x="9698038" y="5918200"/>
          <p14:tracePt t="409578" x="9872663" y="5853113"/>
          <p14:tracePt t="409585" x="10137775" y="5789613"/>
          <p14:tracePt t="409591" x="10374313" y="5726113"/>
          <p14:tracePt t="409598" x="10547350" y="5680075"/>
          <p14:tracePt t="409605" x="10702925" y="5634038"/>
          <p14:tracePt t="409613" x="10812463" y="5597525"/>
          <p14:tracePt t="409620" x="10885488" y="5570538"/>
          <p14:tracePt t="409626" x="10931525" y="5551488"/>
          <p14:tracePt t="409633" x="10987088" y="5543550"/>
          <p14:tracePt t="409640" x="11004550" y="5543550"/>
          <p14:tracePt t="409647" x="11031538" y="5534025"/>
          <p14:tracePt t="409654" x="11041063" y="5534025"/>
          <p14:tracePt t="409661" x="11050588" y="5534025"/>
          <p14:tracePt t="409668" x="11060113" y="5534025"/>
          <p14:tracePt t="410825" x="10885488" y="5570538"/>
          <p14:tracePt t="410832" x="10529888" y="5670550"/>
          <p14:tracePt t="410838" x="10228263" y="5753100"/>
          <p14:tracePt t="410845" x="9926638" y="5843588"/>
          <p14:tracePt t="410853" x="9661525" y="5926138"/>
          <p14:tracePt t="410859" x="9369425" y="5999163"/>
          <p14:tracePt t="410868" x="9096375" y="6081713"/>
          <p14:tracePt t="410874" x="8804275" y="6127750"/>
          <p14:tracePt t="410882" x="8512175" y="6200775"/>
          <p14:tracePt t="410888" x="8228013" y="6254750"/>
          <p14:tracePt t="410896" x="7962900" y="6319838"/>
          <p14:tracePt t="410904" x="7726363" y="6364288"/>
          <p14:tracePt t="410909" x="7534275" y="6392863"/>
          <p14:tracePt t="410917" x="7296150" y="6437313"/>
          <p14:tracePt t="410925" x="7132638" y="6465888"/>
          <p14:tracePt t="410930" x="6967538" y="6492875"/>
          <p14:tracePt t="410938" x="6794500" y="6519863"/>
          <p14:tracePt t="410944" x="6667500" y="6556375"/>
          <p14:tracePt t="410950" x="6548438" y="6583363"/>
          <p14:tracePt t="410958" x="6456363" y="6611938"/>
          <p14:tracePt t="410965" x="6373813" y="6629400"/>
          <p14:tracePt t="410972" x="6310313" y="6648450"/>
          <p14:tracePt t="410979" x="6264275" y="6656388"/>
          <p14:tracePt t="410987" x="6246813" y="6656388"/>
          <p14:tracePt t="410994" x="6219825" y="6656388"/>
          <p14:tracePt t="411000" x="6191250" y="6665913"/>
          <p14:tracePt t="411007" x="6183313" y="6675438"/>
          <p14:tracePt t="411014" x="6154738" y="6675438"/>
          <p14:tracePt t="411021" x="6146800" y="6684963"/>
          <p14:tracePt t="411028" x="6137275" y="6684963"/>
          <p14:tracePt t="411037" x="6127750" y="6684963"/>
          <p14:tracePt t="414249" x="6237288" y="6648450"/>
          <p14:tracePt t="414255" x="6456363" y="6546850"/>
          <p14:tracePt t="414263" x="6704013" y="6465888"/>
          <p14:tracePt t="414269" x="6950075" y="6364288"/>
          <p14:tracePt t="414276" x="7105650" y="6319838"/>
          <p14:tracePt t="414285" x="7259638" y="6264275"/>
          <p14:tracePt t="414290" x="7378700" y="6218238"/>
          <p14:tracePt t="414297" x="7507288" y="6181725"/>
          <p14:tracePt t="414303" x="7607300" y="6145213"/>
          <p14:tracePt t="414311" x="7699375" y="6118225"/>
          <p14:tracePt t="414318" x="7762875" y="6100763"/>
          <p14:tracePt t="414325" x="7826375" y="6091238"/>
          <p14:tracePt t="414333" x="7872413" y="6072188"/>
          <p14:tracePt t="414339" x="7908925" y="6064250"/>
          <p14:tracePt t="414346" x="7945438" y="6054725"/>
          <p14:tracePt t="414352" x="7972425" y="6045200"/>
          <p14:tracePt t="414360" x="7991475" y="6045200"/>
          <p14:tracePt t="414369" x="7999413" y="6045200"/>
          <p14:tracePt t="414375" x="8018463" y="6045200"/>
          <p14:tracePt t="414381" x="8027988" y="6045200"/>
          <p14:tracePt t="414402" x="8027988" y="6035675"/>
          <p14:tracePt t="416126" x="8164513" y="5981700"/>
          <p14:tracePt t="416133" x="8439150" y="5881688"/>
          <p14:tracePt t="416140" x="8694738" y="5762625"/>
          <p14:tracePt t="416147" x="8885238" y="5689600"/>
          <p14:tracePt t="416154" x="9023350" y="5634038"/>
          <p14:tracePt t="416161" x="9123363" y="5607050"/>
          <p14:tracePt t="416169" x="9205913" y="5580063"/>
          <p14:tracePt t="416175" x="9259888" y="5570538"/>
          <p14:tracePt t="416182" x="9324975" y="5561013"/>
          <p14:tracePt t="416189" x="9388475" y="5543550"/>
          <p14:tracePt t="416196" x="9442450" y="5543550"/>
          <p14:tracePt t="416202" x="9507538" y="5524500"/>
          <p14:tracePt t="416210" x="9571038" y="5507038"/>
          <p14:tracePt t="416218" x="9617075" y="5497513"/>
          <p14:tracePt t="416224" x="9671050" y="5487988"/>
          <p14:tracePt t="416231" x="9698038" y="5487988"/>
          <p14:tracePt t="416239" x="9734550" y="5478463"/>
          <p14:tracePt t="416246" x="9753600" y="5478463"/>
          <p14:tracePt t="416252" x="9772650" y="5478463"/>
          <p14:tracePt t="416259" x="9780588" y="5478463"/>
          <p14:tracePt t="416268" x="9799638" y="5470525"/>
          <p14:tracePt t="416272" x="9809163" y="5470525"/>
          <p14:tracePt t="416286" x="9817100" y="5470525"/>
          <p14:tracePt t="416293" x="9826625" y="5470525"/>
          <p14:tracePt t="416301" x="9845675" y="5470525"/>
          <p14:tracePt t="416309" x="9863138" y="5470525"/>
          <p14:tracePt t="416316" x="9882188" y="5470525"/>
          <p14:tracePt t="416322" x="9909175" y="5461000"/>
          <p14:tracePt t="416329" x="9936163" y="5461000"/>
          <p14:tracePt t="416336" x="9963150" y="5461000"/>
          <p14:tracePt t="416343" x="9991725" y="5461000"/>
          <p14:tracePt t="416351" x="10009188" y="5461000"/>
          <p14:tracePt t="416357" x="10018713" y="5461000"/>
          <p14:tracePt t="416364" x="10028238" y="5451475"/>
          <p14:tracePt t="416378" x="10036175" y="5451475"/>
          <p14:tracePt t="416385" x="10045700" y="5451475"/>
          <p14:tracePt t="416414" x="10055225" y="5451475"/>
          <p14:tracePt t="416435" x="10064750" y="5451475"/>
          <p14:tracePt t="418732" x="9972675" y="5461000"/>
          <p14:tracePt t="418739" x="9826625" y="5487988"/>
          <p14:tracePt t="418746" x="9661525" y="5507038"/>
          <p14:tracePt t="418752" x="9461500" y="5551488"/>
          <p14:tracePt t="418759" x="9232900" y="5597525"/>
          <p14:tracePt t="418767" x="9023350" y="5643563"/>
          <p14:tracePt t="418774" x="8804275" y="5670550"/>
          <p14:tracePt t="418782" x="8602663" y="5716588"/>
          <p14:tracePt t="418788" x="8393113" y="5762625"/>
          <p14:tracePt t="418795" x="8191500" y="5807075"/>
          <p14:tracePt t="418802" x="7999413" y="5835650"/>
          <p14:tracePt t="418808" x="7789863" y="5872163"/>
          <p14:tracePt t="418817" x="7643813" y="5899150"/>
          <p14:tracePt t="418822" x="7497763" y="5935663"/>
          <p14:tracePt t="418829" x="7351713" y="5962650"/>
          <p14:tracePt t="418836" x="7232650" y="5981700"/>
          <p14:tracePt t="418843" x="7113588" y="6008688"/>
          <p14:tracePt t="418850" x="7023100" y="6045200"/>
          <p14:tracePt t="418857" x="6959600" y="6064250"/>
          <p14:tracePt t="418864" x="6913563" y="6081713"/>
          <p14:tracePt t="418872" x="6886575" y="6091238"/>
          <p14:tracePt t="418879" x="6867525" y="6100763"/>
          <p14:tracePt t="418894" x="6858000" y="6100763"/>
          <p14:tracePt t="419327" x="7032625" y="6064250"/>
          <p14:tracePt t="419334" x="7415213" y="5991225"/>
          <p14:tracePt t="419342" x="7762875" y="5918200"/>
          <p14:tracePt t="419348" x="8054975" y="5862638"/>
          <p14:tracePt t="419355" x="8320088" y="5799138"/>
          <p14:tracePt t="419363" x="8548688" y="5753100"/>
          <p14:tracePt t="419369" x="8739188" y="5726113"/>
          <p14:tracePt t="419378" x="8877300" y="5707063"/>
          <p14:tracePt t="419384" x="9004300" y="5697538"/>
          <p14:tracePt t="419391" x="9096375" y="5697538"/>
          <p14:tracePt t="419399" x="9169400" y="5697538"/>
          <p14:tracePt t="419405" x="9215438" y="5697538"/>
          <p14:tracePt t="419412" x="9242425" y="5697538"/>
          <p14:tracePt t="419418" x="9259888" y="5697538"/>
          <p14:tracePt t="419426" x="9288463" y="5697538"/>
          <p14:tracePt t="419434" x="9305925" y="5697538"/>
          <p14:tracePt t="419440" x="9332913" y="5697538"/>
          <p14:tracePt t="419447" x="9351963" y="5697538"/>
          <p14:tracePt t="419453" x="9378950" y="5697538"/>
          <p14:tracePt t="419460" x="9398000" y="5697538"/>
          <p14:tracePt t="419468" x="9424988" y="5689600"/>
          <p14:tracePt t="419476" x="9461500" y="5689600"/>
          <p14:tracePt t="419483" x="9478963" y="5689600"/>
          <p14:tracePt t="419489" x="9515475" y="5689600"/>
          <p14:tracePt t="419496" x="9544050" y="5680075"/>
          <p14:tracePt t="419503" x="9588500" y="5680075"/>
          <p14:tracePt t="419510" x="9644063" y="5670550"/>
          <p14:tracePt t="419517" x="9698038" y="5670550"/>
          <p14:tracePt t="419524" x="9763125" y="5661025"/>
          <p14:tracePt t="419531" x="9809163" y="5653088"/>
          <p14:tracePt t="419537" x="9863138" y="5634038"/>
          <p14:tracePt t="419545" x="9909175" y="5624513"/>
          <p14:tracePt t="419551" x="9926638" y="5616575"/>
          <p14:tracePt t="419559" x="9972675" y="5597525"/>
          <p14:tracePt t="419567" x="9999663" y="5588000"/>
          <p14:tracePt t="419574" x="10036175" y="5570538"/>
          <p14:tracePt t="419580" x="10064750" y="5561013"/>
          <p14:tracePt t="419588" x="10072688" y="5543550"/>
          <p14:tracePt t="419595" x="10091738" y="5543550"/>
          <p14:tracePt t="419601" x="10101263" y="5534025"/>
          <p14:tracePt t="419617" x="10101263" y="5524500"/>
          <p14:tracePt t="419643" x="10101263" y="5514975"/>
          <p14:tracePt t="419664" x="10101263" y="5507038"/>
          <p14:tracePt t="419693" x="10101263" y="5497513"/>
          <p14:tracePt t="419706" x="10101263" y="5487988"/>
          <p14:tracePt t="419713" x="10101263" y="5478463"/>
          <p14:tracePt t="419719" x="10082213" y="5470525"/>
          <p14:tracePt t="419727" x="10064750" y="5451475"/>
          <p14:tracePt t="419734" x="10045700" y="5441950"/>
          <p14:tracePt t="419741" x="10036175" y="5441950"/>
          <p14:tracePt t="419755" x="10036175" y="5434013"/>
          <p14:tracePt t="419762" x="10028238" y="5434013"/>
          <p14:tracePt t="419768" x="10028238" y="5424488"/>
          <p14:tracePt t="419776" x="10018713" y="5424488"/>
          <p14:tracePt t="419805" x="10018713" y="5414963"/>
          <p14:tracePt t="419811" x="10009188" y="5414963"/>
          <p14:tracePt t="419817" x="10009188" y="5405438"/>
          <p14:tracePt t="419896" x="10009188" y="5397500"/>
          <p14:tracePt t="420966" x="10009188" y="5387975"/>
          <p14:tracePt t="421759" x="9999663" y="5387975"/>
          <p14:tracePt t="421778" x="9982200" y="5397500"/>
          <p14:tracePt t="421785" x="9955213" y="5424488"/>
          <p14:tracePt t="421793" x="9936163" y="5441950"/>
          <p14:tracePt t="421800" x="9909175" y="5461000"/>
          <p14:tracePt t="421806" x="9872663" y="5487988"/>
          <p14:tracePt t="421813" x="9845675" y="5514975"/>
          <p14:tracePt t="421819" x="9826625" y="5534025"/>
          <p14:tracePt t="421827" x="9790113" y="5561013"/>
          <p14:tracePt t="421833" x="9763125" y="5570538"/>
          <p14:tracePt t="421840" x="9744075" y="5580063"/>
          <p14:tracePt t="421847" x="9734550" y="5597525"/>
          <p14:tracePt t="421856" x="9717088" y="5607050"/>
          <p14:tracePt t="421862" x="9698038" y="5616575"/>
          <p14:tracePt t="421876" x="9690100" y="5616575"/>
          <p14:tracePt t="421883" x="9680575" y="5624513"/>
          <p14:tracePt t="421897" x="9671050" y="5624513"/>
          <p14:tracePt t="421932" x="9661525" y="5624513"/>
          <p14:tracePt t="421946" x="9653588" y="5624513"/>
          <p14:tracePt t="422842" x="9607550" y="5624513"/>
          <p14:tracePt t="422849" x="9561513" y="5624513"/>
          <p14:tracePt t="422856" x="9515475" y="5624513"/>
          <p14:tracePt t="422864" x="9451975" y="5624513"/>
          <p14:tracePt t="422870" x="9398000" y="5624513"/>
          <p14:tracePt t="422878" x="9305925" y="5624513"/>
          <p14:tracePt t="422883" x="9205913" y="5624513"/>
          <p14:tracePt t="422890" x="9077325" y="5624513"/>
          <p14:tracePt t="422899" x="8931275" y="5624513"/>
          <p14:tracePt t="422905" x="8785225" y="5643563"/>
          <p14:tracePt t="422911" x="8639175" y="5653088"/>
          <p14:tracePt t="422918" x="8475663" y="5653088"/>
          <p14:tracePt t="422925" x="8320088" y="5653088"/>
          <p14:tracePt t="422934" x="8174038" y="5653088"/>
          <p14:tracePt t="422940" x="8027988" y="5653088"/>
          <p14:tracePt t="422950" x="7908925" y="5653088"/>
          <p14:tracePt t="422954" x="7780338" y="5661025"/>
          <p14:tracePt t="422962" x="7662863" y="5661025"/>
          <p14:tracePt t="422968" x="7561263" y="5680075"/>
          <p14:tracePt t="422975" x="7461250" y="5689600"/>
          <p14:tracePt t="422983" x="7370763" y="5697538"/>
          <p14:tracePt t="422989" x="7288213" y="5716588"/>
          <p14:tracePt t="422996" x="7215188" y="5716588"/>
          <p14:tracePt t="423003" x="7123113" y="5743575"/>
          <p14:tracePt t="423010" x="7050088" y="5753100"/>
          <p14:tracePt t="423017" x="6977063" y="5753100"/>
          <p14:tracePt t="423024" x="6931025" y="5770563"/>
          <p14:tracePt t="423033" x="6894513" y="5770563"/>
          <p14:tracePt t="423038" x="6867525" y="5780088"/>
          <p14:tracePt t="423046" x="6850063" y="5780088"/>
          <p14:tracePt t="423052" x="6831013" y="5780088"/>
          <p14:tracePt t="423059" x="6821488" y="5780088"/>
          <p14:tracePt t="423073" x="6813550" y="5780088"/>
          <p14:tracePt t="423087" x="6804025" y="5780088"/>
          <p14:tracePt t="423122" x="6794500" y="5780088"/>
          <p14:tracePt t="423158" x="6784975" y="5780088"/>
          <p14:tracePt t="423206" x="6777038" y="5780088"/>
          <p14:tracePt t="423213" x="6757988" y="5789613"/>
          <p14:tracePt t="423220" x="6711950" y="5807075"/>
          <p14:tracePt t="423226" x="6638925" y="5843588"/>
          <p14:tracePt t="423233" x="6548438" y="5862638"/>
          <p14:tracePt t="423241" x="6438900" y="5899150"/>
          <p14:tracePt t="423249" x="6337300" y="5935663"/>
          <p14:tracePt t="423255" x="6227763" y="5972175"/>
          <p14:tracePt t="423263" x="6137275" y="5991225"/>
          <p14:tracePt t="423269" x="6064250" y="6018213"/>
          <p14:tracePt t="423277" x="6008688" y="6027738"/>
          <p14:tracePt t="423283" x="5964238" y="6035675"/>
          <p14:tracePt t="423290" x="5945188" y="6045200"/>
          <p14:tracePt t="423299" x="5935663" y="6045200"/>
          <p14:tracePt t="423303" x="5927725" y="6045200"/>
          <p14:tracePt t="423317" x="5918200" y="6045200"/>
          <p14:tracePt t="423332" x="5908675" y="6045200"/>
          <p14:tracePt t="423348" x="5899150" y="6045200"/>
          <p14:tracePt t="423396" x="5899150" y="6035675"/>
          <p14:tracePt t="423774" x="5908675" y="6035675"/>
          <p14:tracePt t="423780" x="5918200" y="6035675"/>
          <p14:tracePt t="423786" x="5935663" y="6035675"/>
          <p14:tracePt t="423794" x="5945188" y="6035675"/>
          <p14:tracePt t="423808" x="5954713" y="6035675"/>
          <p14:tracePt t="423815" x="5964238" y="6035675"/>
          <p14:tracePt t="423829" x="5972175" y="6035675"/>
          <p14:tracePt t="423843" x="5981700" y="6035675"/>
          <p14:tracePt t="423871" x="5991225" y="6035675"/>
          <p14:tracePt t="423878" x="6000750" y="6035675"/>
          <p14:tracePt t="423892" x="6027738" y="6035675"/>
          <p14:tracePt t="423899" x="6045200" y="6027738"/>
          <p14:tracePt t="423906" x="6091238" y="6027738"/>
          <p14:tracePt t="423913" x="6137275" y="6018213"/>
          <p14:tracePt t="423919" x="6200775" y="5999163"/>
          <p14:tracePt t="423926" x="6264275" y="5999163"/>
          <p14:tracePt t="423934" x="6337300" y="5999163"/>
          <p14:tracePt t="423950" x="6511925" y="5999163"/>
          <p14:tracePt t="423956" x="6602413" y="6008688"/>
          <p14:tracePt t="423963" x="6657975" y="6018213"/>
          <p14:tracePt t="423968" x="6721475" y="6027738"/>
          <p14:tracePt t="423976" x="6784975" y="6027738"/>
          <p14:tracePt t="423983" x="6858000" y="6035675"/>
          <p14:tracePt t="423989" x="6940550" y="6035675"/>
          <p14:tracePt t="423999" x="7077075" y="6035675"/>
          <p14:tracePt t="424003" x="7205663" y="6035675"/>
          <p14:tracePt t="424010" x="7351713" y="6018213"/>
          <p14:tracePt t="424017" x="7497763" y="6018213"/>
          <p14:tracePt t="424025" x="7616825" y="6018213"/>
          <p14:tracePt t="424032" x="7743825" y="6027738"/>
          <p14:tracePt t="424039" x="7862888" y="6045200"/>
          <p14:tracePt t="424046" x="7981950" y="6072188"/>
          <p14:tracePt t="424053" x="8091488" y="6081713"/>
          <p14:tracePt t="424060" x="8210550" y="6108700"/>
          <p14:tracePt t="424067" x="8329613" y="6118225"/>
          <p14:tracePt t="424075" x="8466138" y="6127750"/>
          <p14:tracePt t="424083" x="8585200" y="6127750"/>
          <p14:tracePt t="424088" x="8721725" y="6127750"/>
          <p14:tracePt t="424095" x="8794750" y="6127750"/>
          <p14:tracePt t="424101" x="8867775" y="6127750"/>
          <p14:tracePt t="424109" x="8940800" y="6127750"/>
          <p14:tracePt t="424116" x="8986838" y="6127750"/>
          <p14:tracePt t="424123" x="9032875" y="6127750"/>
          <p14:tracePt t="424133" x="9069388" y="6127750"/>
          <p14:tracePt t="424137" x="9086850" y="6127750"/>
          <p14:tracePt t="424145" x="9123363" y="6127750"/>
          <p14:tracePt t="424151" x="9150350" y="6118225"/>
          <p14:tracePt t="424158" x="9186863" y="6118225"/>
          <p14:tracePt t="424166" x="9232900" y="6118225"/>
          <p14:tracePt t="424172" x="9259888" y="6118225"/>
          <p14:tracePt t="424179" x="9305925" y="6108700"/>
          <p14:tracePt t="424185" x="9342438" y="6108700"/>
          <p14:tracePt t="424194" x="9369425" y="6108700"/>
          <p14:tracePt t="424200" x="9388475" y="6108700"/>
          <p14:tracePt t="424207" x="9415463" y="6108700"/>
          <p14:tracePt t="424215" x="9424988" y="6108700"/>
          <p14:tracePt t="424220" x="9442450" y="6108700"/>
          <p14:tracePt t="424229" x="9451975" y="6108700"/>
          <p14:tracePt t="424243" x="9461500" y="6108700"/>
          <p14:tracePt t="424263" x="9471025" y="6108700"/>
          <p14:tracePt t="424283" x="9471025" y="6100763"/>
          <p14:tracePt t="424311" x="9471025" y="6091238"/>
          <p14:tracePt t="424327" x="9471025" y="6081713"/>
          <p14:tracePt t="424858" x="9561513" y="6045200"/>
          <p14:tracePt t="424865" x="9690100" y="5999163"/>
          <p14:tracePt t="424871" x="9780588" y="5962650"/>
          <p14:tracePt t="424879" x="9872663" y="5918200"/>
          <p14:tracePt t="424885" x="9936163" y="5872163"/>
          <p14:tracePt t="424893" x="9991725" y="5843588"/>
          <p14:tracePt t="424899" x="10036175" y="5816600"/>
          <p14:tracePt t="424906" x="10072688" y="5789613"/>
          <p14:tracePt t="424915" x="10118725" y="5762625"/>
          <p14:tracePt t="424921" x="10155238" y="5716588"/>
          <p14:tracePt t="424929" x="10201275" y="5653088"/>
          <p14:tracePt t="424948" x="10337800" y="5387975"/>
          <p14:tracePt t="424950" x="10401300" y="5251450"/>
          <p14:tracePt t="424956" x="10437813" y="5132388"/>
          <p14:tracePt t="424965" x="10456863" y="5022850"/>
          <p14:tracePt t="424970" x="10474325" y="4930775"/>
          <p14:tracePt t="424977" x="10474325" y="4848225"/>
          <p14:tracePt t="424983" x="10466388" y="4775200"/>
          <p14:tracePt t="424991" x="10437813" y="4711700"/>
          <p14:tracePt t="424999" x="10420350" y="4657725"/>
          <p14:tracePt t="425004" x="10374313" y="4602163"/>
          <p14:tracePt t="425011" x="10310813" y="4538663"/>
          <p14:tracePt t="425021" x="10210800" y="4465638"/>
          <p14:tracePt t="425026" x="10091738" y="4383088"/>
          <p14:tracePt t="425033" x="9926638" y="4283075"/>
          <p14:tracePt t="425040" x="9780588" y="4191000"/>
          <p14:tracePt t="425049" x="9617075" y="4127500"/>
          <p14:tracePt t="425054" x="9451975" y="4054475"/>
          <p14:tracePt t="425060" x="9315450" y="4008438"/>
          <p14:tracePt t="425067" x="9150350" y="3954463"/>
          <p14:tracePt t="425074" x="8977313" y="3927475"/>
          <p14:tracePt t="425082" x="8785225" y="3917950"/>
          <p14:tracePt t="425088" x="8575675" y="3917950"/>
          <p14:tracePt t="425095" x="8329613" y="3935413"/>
          <p14:tracePt t="425102" x="8035925" y="3990975"/>
          <p14:tracePt t="425109" x="7716838" y="4054475"/>
          <p14:tracePt t="425116" x="7415213" y="4146550"/>
          <p14:tracePt t="425124" x="7150100" y="4210050"/>
          <p14:tracePt t="425132" x="6877050" y="4319588"/>
          <p14:tracePt t="425138" x="6602413" y="4419600"/>
          <p14:tracePt t="425147" x="6373813" y="4511675"/>
          <p14:tracePt t="425152" x="6219825" y="4584700"/>
          <p14:tracePt t="425159" x="6091238" y="4648200"/>
          <p14:tracePt t="425166" x="5972175" y="4702175"/>
          <p14:tracePt t="425173" x="5862638" y="4775200"/>
          <p14:tracePt t="425182" x="5753100" y="4848225"/>
          <p14:tracePt t="425187" x="5662613" y="4922838"/>
          <p14:tracePt t="425194" x="5561013" y="5013325"/>
          <p14:tracePt t="425200" x="5497513" y="5086350"/>
          <p14:tracePt t="425208" x="5424488" y="5168900"/>
          <p14:tracePt t="425215" x="5378450" y="5232400"/>
          <p14:tracePt t="425223" x="5334000" y="5295900"/>
          <p14:tracePt t="425229" x="5305425" y="5378450"/>
          <p14:tracePt t="425236" x="5268913" y="5451475"/>
          <p14:tracePt t="425244" x="5260975" y="5534025"/>
          <p14:tracePt t="425249" x="5260975" y="5634038"/>
          <p14:tracePt t="425258" x="5260975" y="5734050"/>
          <p14:tracePt t="425265" x="5297488" y="5826125"/>
          <p14:tracePt t="425270" x="5341938" y="5918200"/>
          <p14:tracePt t="425278" x="5397500" y="5999163"/>
          <p14:tracePt t="425285" x="5470525" y="6081713"/>
          <p14:tracePt t="425291" x="5553075" y="6154738"/>
          <p14:tracePt t="425298" x="5634038" y="6237288"/>
          <p14:tracePt t="425307" x="5726113" y="6291263"/>
          <p14:tracePt t="425313" x="5835650" y="6364288"/>
          <p14:tracePt t="425320" x="5972175" y="6446838"/>
          <p14:tracePt t="425327" x="6110288" y="6502400"/>
          <p14:tracePt t="425334" x="6264275" y="6556375"/>
          <p14:tracePt t="425342" x="6419850" y="6611938"/>
          <p14:tracePt t="425349" x="6557963" y="6648450"/>
          <p14:tracePt t="425356" x="6684963" y="6665913"/>
          <p14:tracePt t="425365" x="6794500" y="6692900"/>
          <p14:tracePt t="425368" x="6904038" y="6702425"/>
          <p14:tracePt t="425376" x="7013575" y="6711950"/>
          <p14:tracePt t="425382" x="7105650" y="6721475"/>
          <p14:tracePt t="425390" x="7186613" y="6738938"/>
          <p14:tracePt t="425399" x="7278688" y="6738938"/>
          <p14:tracePt t="425403" x="7370763" y="6738938"/>
          <p14:tracePt t="425411" x="7443788" y="6748463"/>
          <p14:tracePt t="425418" x="7497763" y="6748463"/>
          <p14:tracePt t="425426" x="7561263" y="6748463"/>
          <p14:tracePt t="425432" x="7634288" y="6748463"/>
          <p14:tracePt t="425440" x="7726363" y="6748463"/>
          <p14:tracePt t="425449" x="7845425" y="6729413"/>
          <p14:tracePt t="425453" x="7945438" y="6721475"/>
          <p14:tracePt t="425460" x="8045450" y="6721475"/>
          <p14:tracePt t="425466" x="8137525" y="6702425"/>
          <p14:tracePt t="425474" x="8237538" y="6702425"/>
          <p14:tracePt t="425482" x="8320088" y="6684963"/>
          <p14:tracePt t="425487" x="8374063" y="6675438"/>
          <p14:tracePt t="425495" x="8439150" y="6665913"/>
          <p14:tracePt t="425501" x="8483600" y="6656388"/>
          <p14:tracePt t="425508" x="8529638" y="6648450"/>
          <p14:tracePt t="425516" x="8585200" y="6638925"/>
          <p14:tracePt t="425524" x="8629650" y="6619875"/>
          <p14:tracePt t="425531" x="8666163" y="6611938"/>
          <p14:tracePt t="425537" x="8685213" y="6611938"/>
          <p14:tracePt t="425544" x="8702675" y="6592888"/>
          <p14:tracePt t="425550" x="8731250" y="6583363"/>
          <p14:tracePt t="425557" x="8739188" y="6583363"/>
          <p14:tracePt t="425566" x="8767763" y="6583363"/>
          <p14:tracePt t="425572" x="8785225" y="6575425"/>
          <p14:tracePt t="425579" x="8794750" y="6575425"/>
          <p14:tracePt t="425586" x="8812213" y="6565900"/>
          <p14:tracePt t="425593" x="8821738" y="6565900"/>
          <p14:tracePt t="425599" x="8831263" y="6556375"/>
          <p14:tracePt t="425607" x="8840788" y="6556375"/>
          <p14:tracePt t="425642" x="8848725" y="6556375"/>
          <p14:tracePt t="425655" x="8858250" y="6556375"/>
          <p14:tracePt t="431529" x="8840788" y="6556375"/>
          <p14:tracePt t="431536" x="8831263" y="6556375"/>
          <p14:tracePt t="431544" x="8812213" y="6556375"/>
          <p14:tracePt t="431550" x="8785225" y="6556375"/>
          <p14:tracePt t="431557" x="8758238" y="6556375"/>
          <p14:tracePt t="431564" x="8712200" y="6556375"/>
          <p14:tracePt t="431571" x="8685213" y="6556375"/>
          <p14:tracePt t="431579" x="8648700" y="6556375"/>
          <p14:tracePt t="431586" x="8593138" y="6556375"/>
          <p14:tracePt t="431593" x="8529638" y="6556375"/>
          <p14:tracePt t="431599" x="8456613" y="6546850"/>
          <p14:tracePt t="431606" x="8374063" y="6546850"/>
          <p14:tracePt t="431613" x="8283575" y="6538913"/>
          <p14:tracePt t="431620" x="8191500" y="6538913"/>
          <p14:tracePt t="431629" x="8108950" y="6538913"/>
          <p14:tracePt t="431634" x="8018463" y="6538913"/>
          <p14:tracePt t="431640" x="7945438" y="6538913"/>
          <p14:tracePt t="431647" x="7872413" y="6538913"/>
          <p14:tracePt t="431656" x="7808913" y="6538913"/>
          <p14:tracePt t="431663" x="7735888" y="6546850"/>
          <p14:tracePt t="431669" x="7670800" y="6556375"/>
          <p14:tracePt t="431676" x="7626350" y="6565900"/>
          <p14:tracePt t="431683" x="7589838" y="6583363"/>
          <p14:tracePt t="431690" x="7543800" y="6592888"/>
          <p14:tracePt t="431697" x="7516813" y="6602413"/>
          <p14:tracePt t="431705" x="7480300" y="6611938"/>
          <p14:tracePt t="431712" x="7434263" y="6619875"/>
          <p14:tracePt t="431718" x="7415213" y="6619875"/>
          <p14:tracePt t="431726" x="7378700" y="6629400"/>
          <p14:tracePt t="431732" x="7351713" y="6638925"/>
          <p14:tracePt t="431739" x="7324725" y="6638925"/>
          <p14:tracePt t="431747" x="7296150" y="6638925"/>
          <p14:tracePt t="431754" x="7269163" y="6648450"/>
          <p14:tracePt t="431761" x="7242175" y="6648450"/>
          <p14:tracePt t="431767" x="7205663" y="6648450"/>
          <p14:tracePt t="431775" x="7159625" y="6656388"/>
          <p14:tracePt t="431781" x="7142163" y="6656388"/>
          <p14:tracePt t="431789" x="7105650" y="6656388"/>
          <p14:tracePt t="431796" x="7086600" y="6656388"/>
          <p14:tracePt t="431803" x="7050088" y="6656388"/>
          <p14:tracePt t="431809" x="7023100" y="6656388"/>
          <p14:tracePt t="431816" x="7013575" y="6656388"/>
          <p14:tracePt t="431823" x="6977063" y="6656388"/>
          <p14:tracePt t="431830" x="6959600" y="6648450"/>
          <p14:tracePt t="431838" x="6923088" y="6638925"/>
          <p14:tracePt t="431846" x="6886575" y="6629400"/>
          <p14:tracePt t="431852" x="6858000" y="6629400"/>
          <p14:tracePt t="431859" x="6821488" y="6619875"/>
          <p14:tracePt t="431865" x="6794500" y="6611938"/>
          <p14:tracePt t="431873" x="6767513" y="6611938"/>
          <p14:tracePt t="431880" x="6731000" y="6592888"/>
          <p14:tracePt t="431886" x="6694488" y="6583363"/>
          <p14:tracePt t="431896" x="6648450" y="6556375"/>
          <p14:tracePt t="431899" x="6584950" y="6538913"/>
          <p14:tracePt t="431907" x="6529388" y="6510338"/>
          <p14:tracePt t="431914" x="6475413" y="6473825"/>
          <p14:tracePt t="431921" x="6456363" y="6456363"/>
          <p14:tracePt t="431930" x="6410325" y="6429375"/>
          <p14:tracePt t="431934" x="6383338" y="6410325"/>
          <p14:tracePt t="431941" x="6346825" y="6364288"/>
          <p14:tracePt t="431949" x="6319838" y="6327775"/>
          <p14:tracePt t="431957" x="6292850" y="6291263"/>
          <p14:tracePt t="431963" x="6264275" y="6254750"/>
          <p14:tracePt t="431970" x="6246813" y="6218238"/>
          <p14:tracePt t="431979" x="6219825" y="6164263"/>
          <p14:tracePt t="431985" x="6200775" y="6118225"/>
          <p14:tracePt t="431991" x="6173788" y="6054725"/>
          <p14:tracePt t="431998" x="6154738" y="5991225"/>
          <p14:tracePt t="432006" x="6146800" y="5899150"/>
          <p14:tracePt t="432013" x="6146800" y="5816600"/>
          <p14:tracePt t="432019" x="6154738" y="5697538"/>
          <p14:tracePt t="432025" x="6191250" y="5580063"/>
          <p14:tracePt t="432032" x="6264275" y="5397500"/>
          <p14:tracePt t="432040" x="6365875" y="5222875"/>
          <p14:tracePt t="432047" x="6483350" y="5040313"/>
          <p14:tracePt t="432055" x="6621463" y="4857750"/>
          <p14:tracePt t="432063" x="6767513" y="4694238"/>
          <p14:tracePt t="432069" x="6913563" y="4556125"/>
          <p14:tracePt t="432076" x="7105650" y="4392613"/>
          <p14:tracePt t="432082" x="7232650" y="4273550"/>
          <p14:tracePt t="432089" x="7388225" y="4183063"/>
          <p14:tracePt t="432096" x="7488238" y="4117975"/>
          <p14:tracePt t="432104" x="7589838" y="4073525"/>
          <p14:tracePt t="432113" x="7653338" y="4054475"/>
          <p14:tracePt t="432116" x="7670800" y="4044950"/>
          <p14:tracePt t="432124" x="7699375" y="4044950"/>
          <p14:tracePt t="432130" x="7707313" y="4044950"/>
          <p14:tracePt t="432138" x="7726363" y="4044950"/>
          <p14:tracePt t="432146" x="7743825" y="4054475"/>
          <p14:tracePt t="432153" x="7762875" y="4054475"/>
          <p14:tracePt t="432160" x="7780338" y="4054475"/>
          <p14:tracePt t="432166" x="7799388" y="4064000"/>
          <p14:tracePt t="432174" x="7826375" y="4073525"/>
          <p14:tracePt t="432180" x="7862888" y="4090988"/>
          <p14:tracePt t="432188" x="7899400" y="4100513"/>
          <p14:tracePt t="432195" x="7935913" y="4117975"/>
          <p14:tracePt t="432201" x="7962900" y="4127500"/>
          <p14:tracePt t="432208" x="8027988" y="4154488"/>
          <p14:tracePt t="432215" x="8108950" y="4183063"/>
          <p14:tracePt t="432223" x="8174038" y="4210050"/>
          <p14:tracePt t="432230" x="8237538" y="4246563"/>
          <p14:tracePt t="432236" x="8301038" y="4264025"/>
          <p14:tracePt t="432243" x="8366125" y="4310063"/>
          <p14:tracePt t="432250" x="8456613" y="4346575"/>
          <p14:tracePt t="432258" x="8539163" y="4392613"/>
          <p14:tracePt t="432264" x="8648700" y="4438650"/>
          <p14:tracePt t="432272" x="8721725" y="4483100"/>
          <p14:tracePt t="432280" x="8804275" y="4519613"/>
          <p14:tracePt t="432285" x="8867775" y="4565650"/>
          <p14:tracePt t="432292" x="8921750" y="4611688"/>
          <p14:tracePt t="432300" x="8959850" y="4657725"/>
          <p14:tracePt t="432307" x="9004300" y="4711700"/>
          <p14:tracePt t="432313" x="9050338" y="4757738"/>
          <p14:tracePt t="432320" x="9077325" y="4811713"/>
          <p14:tracePt t="432330" x="9096375" y="4876800"/>
          <p14:tracePt t="432334" x="9123363" y="4940300"/>
          <p14:tracePt t="432340" x="9142413" y="5013325"/>
          <p14:tracePt t="432348" x="9150350" y="5105400"/>
          <p14:tracePt t="432356" x="9159875" y="5205413"/>
          <p14:tracePt t="432363" x="9159875" y="5305425"/>
          <p14:tracePt t="432369" x="9150350" y="5424488"/>
          <p14:tracePt t="432377" x="9142413" y="5534025"/>
          <p14:tracePt t="432383" x="9105900" y="5624513"/>
          <p14:tracePt t="432391" x="9069388" y="5697538"/>
          <p14:tracePt t="432397" x="9032875" y="5780088"/>
          <p14:tracePt t="432405" x="9004300" y="5835650"/>
          <p14:tracePt t="432412" x="8967788" y="5872163"/>
          <p14:tracePt t="432418" x="8940800" y="5908675"/>
          <p14:tracePt t="432426" x="8885238" y="5962650"/>
          <p14:tracePt t="432431" x="8840788" y="5999163"/>
          <p14:tracePt t="432439" x="8767763" y="6064250"/>
          <p14:tracePt t="432446" x="8685213" y="6127750"/>
          <p14:tracePt t="432454" x="8602663" y="6191250"/>
          <p14:tracePt t="432462" x="8529638" y="6246813"/>
          <p14:tracePt t="432467" x="8466138" y="6291263"/>
          <p14:tracePt t="432475" x="8402638" y="6319838"/>
          <p14:tracePt t="432481" x="8337550" y="6364288"/>
          <p14:tracePt t="432488" x="8274050" y="6419850"/>
          <p14:tracePt t="432496" x="8201025" y="6456363"/>
          <p14:tracePt t="432503" x="8128000" y="6502400"/>
          <p14:tracePt t="432510" x="8045450" y="6556375"/>
          <p14:tracePt t="432515" x="7962900" y="6602413"/>
          <p14:tracePt t="432524" x="7889875" y="6638925"/>
          <p14:tracePt t="432529" x="7808913" y="6684963"/>
          <p14:tracePt t="432537" x="7743825" y="6711950"/>
          <p14:tracePt t="432546" x="7689850" y="6729413"/>
          <p14:tracePt t="432551" x="7662863" y="6748463"/>
          <p14:tracePt t="432559" x="7607300" y="6765925"/>
          <p14:tracePt t="432566" x="7561263" y="6775450"/>
          <p14:tracePt t="432573" x="7524750" y="6794500"/>
          <p14:tracePt t="432580" x="7488238" y="6802438"/>
          <p14:tracePt t="432586" x="7461250" y="6811963"/>
          <p14:tracePt t="432594" x="7443788" y="6821488"/>
          <p14:tracePt t="432599" x="7424738" y="6821488"/>
          <p14:tracePt t="437521" x="7424738" y="6831013"/>
          <p14:tracePt t="437527" x="7434263" y="6831013"/>
          <p14:tracePt t="437534" x="7434263" y="6838950"/>
          <p14:tracePt t="437542" x="7443788" y="6848475"/>
          <p14:tracePt t="437549" x="7451725" y="6848475"/>
          <p14:tracePt t="437934" x="10328275" y="6831013"/>
          <p14:tracePt t="437940" x="10364788" y="6821488"/>
          <p14:tracePt t="437947" x="10401300" y="6802438"/>
          <p14:tracePt t="437955" x="10447338" y="6784975"/>
          <p14:tracePt t="437962" x="10483850" y="6775450"/>
          <p14:tracePt t="437969" x="10539413" y="6757988"/>
          <p14:tracePt t="437977" x="10575925" y="6721475"/>
          <p14:tracePt t="437983" x="10629900" y="6675438"/>
          <p14:tracePt t="437990" x="10694988" y="6629400"/>
          <p14:tracePt t="437997" x="10748963" y="6592888"/>
          <p14:tracePt t="438004" x="10785475" y="6546850"/>
          <p14:tracePt t="438011" x="10821988" y="6519863"/>
          <p14:tracePt t="438018" x="10841038" y="6510338"/>
          <p14:tracePt t="438025" x="10848975" y="6492875"/>
          <p14:tracePt t="438032" x="10848975" y="6483350"/>
          <p14:tracePt t="438039" x="10858500" y="6483350"/>
          <p14:tracePt t="438053" x="10858500" y="6473825"/>
          <p14:tracePt t="438074" x="10858500" y="6465888"/>
          <p14:tracePt t="438080" x="10858500" y="6456363"/>
          <p14:tracePt t="438094" x="10858500" y="6437313"/>
          <p14:tracePt t="438103" x="10858500" y="6410325"/>
          <p14:tracePt t="438110" x="10858500" y="6364288"/>
          <p14:tracePt t="438116" x="10858500" y="6319838"/>
          <p14:tracePt t="438123" x="10858500" y="6283325"/>
          <p14:tracePt t="438129" x="10848975" y="6237288"/>
          <p14:tracePt t="438137" x="10841038" y="6191250"/>
          <p14:tracePt t="438144" x="10831513" y="6154738"/>
          <p14:tracePt t="438150" x="10812463" y="6108700"/>
          <p14:tracePt t="438157" x="10775950" y="6027738"/>
          <p14:tracePt t="438165" x="10748963" y="5954713"/>
          <p14:tracePt t="438171" x="10685463" y="5853113"/>
          <p14:tracePt t="438178" x="10602913" y="5762625"/>
          <p14:tracePt t="438186" x="10520363" y="5680075"/>
          <p14:tracePt t="438194" x="10447338" y="5580063"/>
          <p14:tracePt t="438200" x="10393363" y="5524500"/>
          <p14:tracePt t="438207" x="10337800" y="5478463"/>
          <p14:tracePt t="438213" x="10301288" y="5424488"/>
          <p14:tracePt t="438220" x="10274300" y="5397500"/>
          <p14:tracePt t="438228" x="10255250" y="5368925"/>
          <p14:tracePt t="438235" x="10237788" y="5360988"/>
          <p14:tracePt t="438244" x="10228263" y="5341938"/>
          <p14:tracePt t="438248" x="10210800" y="5324475"/>
          <p14:tracePt t="438255" x="10191750" y="5314950"/>
          <p14:tracePt t="438262" x="10182225" y="5305425"/>
          <p14:tracePt t="438270" x="10155238" y="5287963"/>
          <p14:tracePt t="438277" x="10118725" y="5268913"/>
          <p14:tracePt t="438284" x="10091738" y="5251450"/>
          <p14:tracePt t="438290" x="10064750" y="5232400"/>
          <p14:tracePt t="438298" x="10009188" y="5214938"/>
          <p14:tracePt t="438306" x="9963150" y="5195888"/>
          <p14:tracePt t="438311" x="9899650" y="5178425"/>
          <p14:tracePt t="438319" x="9836150" y="5149850"/>
          <p14:tracePt t="438328" x="9790113" y="5149850"/>
          <p14:tracePt t="438333" x="9763125" y="5141913"/>
          <p14:tracePt t="438339" x="9734550" y="5141913"/>
          <p14:tracePt t="438346" x="9717088" y="5141913"/>
          <p14:tracePt t="438354" x="9707563" y="5141913"/>
          <p14:tracePt t="438360" x="9690100" y="5141913"/>
          <p14:tracePt t="438367" x="9680575" y="5141913"/>
          <p14:tracePt t="438375" x="9671050" y="5141913"/>
          <p14:tracePt t="438381" x="9661525" y="5141913"/>
          <p14:tracePt t="438389" x="9653588" y="5141913"/>
          <p14:tracePt t="438395" x="9644063" y="5141913"/>
          <p14:tracePt t="438403" x="9634538" y="5141913"/>
          <p14:tracePt t="438411" x="9607550" y="5141913"/>
          <p14:tracePt t="438417" x="9580563" y="5149850"/>
          <p14:tracePt t="438424" x="9551988" y="5159375"/>
          <p14:tracePt t="438430" x="9515475" y="5168900"/>
          <p14:tracePt t="438438" x="9471025" y="5186363"/>
          <p14:tracePt t="438444" x="9434513" y="5195888"/>
          <p14:tracePt t="438451" x="9398000" y="5214938"/>
          <p14:tracePt t="438460" x="9361488" y="5222875"/>
          <p14:tracePt t="438466" x="9324975" y="5232400"/>
          <p14:tracePt t="438473" x="9296400" y="5251450"/>
          <p14:tracePt t="438479" x="9259888" y="5259388"/>
          <p14:tracePt t="438487" x="9232900" y="5268913"/>
          <p14:tracePt t="438494" x="9205913" y="5278438"/>
          <p14:tracePt t="438501" x="9186863" y="5278438"/>
          <p14:tracePt t="438508" x="9169400" y="5287963"/>
          <p14:tracePt t="438515" x="9150350" y="5295900"/>
          <p14:tracePt t="438522" x="9132888" y="5305425"/>
          <p14:tracePt t="438528" x="9113838" y="5305425"/>
          <p14:tracePt t="438535" x="9105900" y="5305425"/>
          <p14:tracePt t="438544" x="9096375" y="5314950"/>
          <p14:tracePt t="438563" x="9086850" y="5314950"/>
          <p14:tracePt t="438578" x="9077325" y="5314950"/>
          <p14:tracePt t="438648" x="9069388" y="5314950"/>
          <p14:tracePt t="450694" x="9086850" y="5314950"/>
          <p14:tracePt t="450700" x="9150350" y="5324475"/>
          <p14:tracePt t="450707" x="9215438" y="5351463"/>
          <p14:tracePt t="450715" x="9305925" y="5368925"/>
          <p14:tracePt t="450723" x="9405938" y="5378450"/>
          <p14:tracePt t="450728" x="9498013" y="5397500"/>
          <p14:tracePt t="450736" x="9598025" y="5397500"/>
          <p14:tracePt t="450741" x="9690100" y="5397500"/>
          <p14:tracePt t="450750" x="9799638" y="5387975"/>
          <p14:tracePt t="450757" x="9909175" y="5378450"/>
          <p14:tracePt t="450765" x="9982200" y="5341938"/>
          <p14:tracePt t="450770" x="10045700" y="5324475"/>
          <p14:tracePt t="450778" x="10128250" y="5314950"/>
          <p14:tracePt t="450785" x="10182225" y="5295900"/>
          <p14:tracePt t="450791" x="10283825" y="5251450"/>
          <p14:tracePt t="450799" x="10374313" y="5205413"/>
          <p14:tracePt t="450807" x="10483850" y="5149850"/>
          <p14:tracePt t="450813" x="10575925" y="5095875"/>
          <p14:tracePt t="450819" x="10685463" y="5022850"/>
          <p14:tracePt t="450826" x="10758488" y="4976813"/>
          <p14:tracePt t="450833" x="10831513" y="4940300"/>
          <p14:tracePt t="450840" x="10877550" y="4913313"/>
          <p14:tracePt t="450848" x="10914063" y="4884738"/>
          <p14:tracePt t="450856" x="10950575" y="4867275"/>
          <p14:tracePt t="450862" x="11004550" y="4848225"/>
          <p14:tracePt t="450869" x="11041063" y="4830763"/>
          <p14:tracePt t="450875" x="11087100" y="4794250"/>
          <p14:tracePt t="450883" x="11123613" y="4775200"/>
          <p14:tracePt t="450890" x="11160125" y="4757738"/>
          <p14:tracePt t="450897" x="11187113" y="4748213"/>
          <p14:tracePt t="450904" x="11206163" y="4730750"/>
          <p14:tracePt t="450910" x="11206163" y="4721225"/>
          <p14:tracePt t="450918" x="11214100" y="4721225"/>
          <p14:tracePt t="450938" x="11223625" y="4711700"/>
          <p14:tracePt t="450945" x="11223625" y="4694238"/>
          <p14:tracePt t="450952" x="11233150" y="4657725"/>
          <p14:tracePt t="450959" x="11233150" y="4611688"/>
          <p14:tracePt t="450967" x="11223625" y="4519613"/>
          <p14:tracePt t="450973" x="11177588" y="4429125"/>
          <p14:tracePt t="450980" x="11123613" y="4310063"/>
          <p14:tracePt t="450988" x="11068050" y="4200525"/>
          <p14:tracePt t="450994" x="11031538" y="4137025"/>
          <p14:tracePt t="451001" x="10987088" y="4081463"/>
          <p14:tracePt t="451008" x="10958513" y="4044950"/>
          <p14:tracePt t="451016" x="10922000" y="4000500"/>
          <p14:tracePt t="451023" x="10885488" y="3963988"/>
          <p14:tracePt t="451029" x="10848975" y="3935413"/>
          <p14:tracePt t="451037" x="10812463" y="3908425"/>
          <p14:tracePt t="451043" x="10748963" y="3881438"/>
          <p14:tracePt t="451050" x="10666413" y="3844925"/>
          <p14:tracePt t="451058" x="10575925" y="3816350"/>
          <p14:tracePt t="451064" x="10456863" y="3779838"/>
          <p14:tracePt t="451073" x="10328275" y="3771900"/>
          <p14:tracePt t="451079" x="10191750" y="3762375"/>
          <p14:tracePt t="451086" x="10064750" y="3762375"/>
          <p14:tracePt t="451092" x="9963150" y="3762375"/>
          <p14:tracePt t="451100" x="9872663" y="3771900"/>
          <p14:tracePt t="451107" x="9780588" y="3779838"/>
          <p14:tracePt t="451113" x="9717088" y="3798888"/>
          <p14:tracePt t="451122" x="9690100" y="3808413"/>
          <p14:tracePt t="451126" x="9680575" y="3808413"/>
          <p14:tracePt t="456801" x="9617075" y="3825875"/>
          <p14:tracePt t="456807" x="9461500" y="3898900"/>
          <p14:tracePt t="456814" x="9215438" y="3990975"/>
          <p14:tracePt t="456821" x="8904288" y="4146550"/>
          <p14:tracePt t="456828" x="8621713" y="4264025"/>
          <p14:tracePt t="456835" x="8366125" y="4383088"/>
          <p14:tracePt t="456842" x="8201025" y="4465638"/>
          <p14:tracePt t="456849" x="8027988" y="4565650"/>
          <p14:tracePt t="456855" x="7872413" y="4665663"/>
          <p14:tracePt t="456863" x="7726363" y="4775200"/>
          <p14:tracePt t="456871" x="7570788" y="4884738"/>
          <p14:tracePt t="456876" x="7461250" y="4995863"/>
          <p14:tracePt t="456884" x="7361238" y="5105400"/>
          <p14:tracePt t="456890" x="7259638" y="5205413"/>
          <p14:tracePt t="456899" x="7169150" y="5314950"/>
          <p14:tracePt t="456905" x="7069138" y="5414963"/>
          <p14:tracePt t="456913" x="6950075" y="5561013"/>
          <p14:tracePt t="456921" x="6858000" y="5670550"/>
          <p14:tracePt t="456926" x="6784975" y="5762625"/>
          <p14:tracePt t="456933" x="6748463" y="5835650"/>
          <p14:tracePt t="456940" x="6721475" y="5872163"/>
          <p14:tracePt t="456946" x="6704013" y="5889625"/>
          <p14:tracePt t="456954" x="6684963" y="5908675"/>
          <p14:tracePt t="456960" x="6675438" y="5926138"/>
          <p14:tracePt t="456982" x="6675438" y="5935663"/>
          <p14:tracePt t="457080" x="6675438" y="5945188"/>
          <p14:tracePt t="459031" x="6711950" y="5945188"/>
          <p14:tracePt t="459038" x="6794500" y="5945188"/>
          <p14:tracePt t="459045" x="6931025" y="5945188"/>
          <p14:tracePt t="459051" x="7077075" y="5954713"/>
          <p14:tracePt t="459059" x="7223125" y="5972175"/>
          <p14:tracePt t="459065" x="7378700" y="5981700"/>
          <p14:tracePt t="459072" x="7553325" y="6018213"/>
          <p14:tracePt t="459080" x="7680325" y="6045200"/>
          <p14:tracePt t="459087" x="7826375" y="6064250"/>
          <p14:tracePt t="459095" x="7981950" y="6108700"/>
          <p14:tracePt t="459101" x="8108950" y="6127750"/>
          <p14:tracePt t="459107" x="8247063" y="6154738"/>
          <p14:tracePt t="459115" x="8374063" y="6191250"/>
          <p14:tracePt t="459121" x="8493125" y="6227763"/>
          <p14:tracePt t="459129" x="8602663" y="6264275"/>
          <p14:tracePt t="459136" x="8694738" y="6291263"/>
          <p14:tracePt t="459143" x="8785225" y="6337300"/>
          <p14:tracePt t="459150" x="8877300" y="6373813"/>
          <p14:tracePt t="459156" x="8940800" y="6400800"/>
          <p14:tracePt t="459163" x="9023350" y="6419850"/>
          <p14:tracePt t="459170" x="9069388" y="6429375"/>
          <p14:tracePt t="459178" x="9113838" y="6429375"/>
          <p14:tracePt t="459186" x="9159875" y="6437313"/>
          <p14:tracePt t="459192" x="9196388" y="6437313"/>
          <p14:tracePt t="459199" x="9251950" y="6437313"/>
          <p14:tracePt t="459205" x="9296400" y="6437313"/>
          <p14:tracePt t="459213" x="9369425" y="6429375"/>
          <p14:tracePt t="459221" x="9461500" y="6400800"/>
          <p14:tracePt t="459227" x="9571038" y="6383338"/>
          <p14:tracePt t="459234" x="9661525" y="6356350"/>
          <p14:tracePt t="459241" x="9726613" y="6337300"/>
          <p14:tracePt t="459247" x="9780588" y="6319838"/>
          <p14:tracePt t="459254" x="9836150" y="6283325"/>
          <p14:tracePt t="459262" x="9890125" y="6254750"/>
          <p14:tracePt t="459270" x="9955213" y="6218238"/>
          <p14:tracePt t="459276" x="10018713" y="6181725"/>
          <p14:tracePt t="459284" x="10082213" y="6145213"/>
          <p14:tracePt t="459289" x="10164763" y="6100763"/>
          <p14:tracePt t="459298" x="10228263" y="6045200"/>
          <p14:tracePt t="459304" x="10283825" y="5999163"/>
          <p14:tracePt t="459311" x="10328275" y="5981700"/>
          <p14:tracePt t="459319" x="10356850" y="5954713"/>
          <p14:tracePt t="459325" x="10374313" y="5945188"/>
          <p14:tracePt t="459332" x="10383838" y="5926138"/>
          <p14:tracePt t="459338" x="10383838" y="5918200"/>
          <p14:tracePt t="459345" x="10393363" y="5918200"/>
          <p14:tracePt t="459353" x="10393363" y="5908675"/>
          <p14:tracePt t="459367" x="10393363" y="5899150"/>
          <p14:tracePt t="459396" x="10393363" y="5889625"/>
          <p14:tracePt t="459409" x="10401300" y="5881688"/>
          <p14:tracePt t="459416" x="10401300" y="5853113"/>
          <p14:tracePt t="459423" x="10420350" y="5789613"/>
          <p14:tracePt t="459430" x="10437813" y="5726113"/>
          <p14:tracePt t="459437" x="10447338" y="5643563"/>
          <p14:tracePt t="459444" x="10456863" y="5580063"/>
          <p14:tracePt t="459450" x="10456863" y="5534025"/>
          <p14:tracePt t="459457" x="10456863" y="5497513"/>
          <p14:tracePt t="459465" x="10456863" y="5470525"/>
          <p14:tracePt t="459472" x="10456863" y="5441950"/>
          <p14:tracePt t="459479" x="10437813" y="5414963"/>
          <p14:tracePt t="459486" x="10420350" y="5405438"/>
          <p14:tracePt t="459494" x="10374313" y="5360988"/>
          <p14:tracePt t="459500" x="10274300" y="5305425"/>
          <p14:tracePt t="459507" x="10155238" y="5241925"/>
          <p14:tracePt t="459515" x="10036175" y="5186363"/>
          <p14:tracePt t="459521" x="9899650" y="5132388"/>
          <p14:tracePt t="459528" x="9763125" y="5086350"/>
          <p14:tracePt t="459537" x="9625013" y="5049838"/>
          <p14:tracePt t="459542" x="9507538" y="5013325"/>
          <p14:tracePt t="459549" x="9342438" y="4986338"/>
          <p14:tracePt t="459556" x="9196388" y="4976813"/>
          <p14:tracePt t="459562" x="9023350" y="4976813"/>
          <p14:tracePt t="459570" x="8877300" y="4976813"/>
          <p14:tracePt t="459578" x="8712200" y="4995863"/>
          <p14:tracePt t="459587" x="8548688" y="5013325"/>
          <p14:tracePt t="459591" x="8402638" y="5040313"/>
          <p14:tracePt t="459598" x="8237538" y="5068888"/>
          <p14:tracePt t="459605" x="8072438" y="5095875"/>
          <p14:tracePt t="459612" x="7935913" y="5132388"/>
          <p14:tracePt t="459620" x="7789863" y="5149850"/>
          <p14:tracePt t="459625" x="7662863" y="5178425"/>
          <p14:tracePt t="459633" x="7524750" y="5205413"/>
          <p14:tracePt t="459640" x="7407275" y="5241925"/>
          <p14:tracePt t="459647" x="7296150" y="5259388"/>
          <p14:tracePt t="459654" x="7205663" y="5295900"/>
          <p14:tracePt t="459660" x="7113588" y="5314950"/>
          <p14:tracePt t="459668" x="7059613" y="5341938"/>
          <p14:tracePt t="459676" x="7023100" y="5360988"/>
          <p14:tracePt t="459683" x="6986588" y="5368925"/>
          <p14:tracePt t="459689" x="6931025" y="5387975"/>
          <p14:tracePt t="459697" x="6894513" y="5405438"/>
          <p14:tracePt t="459703" x="6877050" y="5424488"/>
          <p14:tracePt t="459710" x="6840538" y="5434013"/>
          <p14:tracePt t="459718" x="6813550" y="5451475"/>
          <p14:tracePt t="459723" x="6794500" y="5470525"/>
          <p14:tracePt t="459731" x="6767513" y="5487988"/>
          <p14:tracePt t="459738" x="6748463" y="5497513"/>
          <p14:tracePt t="459745" x="6740525" y="5507038"/>
          <p14:tracePt t="459753" x="6711950" y="5524500"/>
          <p14:tracePt t="459758" x="6694488" y="5543550"/>
          <p14:tracePt t="459765" x="6675438" y="5561013"/>
          <p14:tracePt t="459773" x="6667500" y="5570538"/>
          <p14:tracePt t="459780" x="6648450" y="5588000"/>
          <p14:tracePt t="459787" x="6630988" y="5607050"/>
          <p14:tracePt t="459795" x="6621463" y="5624513"/>
          <p14:tracePt t="459801" x="6611938" y="5624513"/>
          <p14:tracePt t="486771" x="6492875" y="5670550"/>
          <p14:tracePt t="486778" x="6283325" y="5743575"/>
          <p14:tracePt t="486786" x="6054725" y="5835650"/>
          <p14:tracePt t="486793" x="5835650" y="5935663"/>
          <p14:tracePt t="486798" x="5607050" y="6045200"/>
          <p14:tracePt t="486806" x="5443538" y="6118225"/>
          <p14:tracePt t="486815" x="5287963" y="6164263"/>
          <p14:tracePt t="486820" x="5159375" y="6218238"/>
          <p14:tracePt t="486828" x="5049838" y="6254750"/>
          <p14:tracePt t="486835" x="4949825" y="6283325"/>
          <p14:tracePt t="486841" x="4867275" y="6300788"/>
          <p14:tracePt t="486848" x="4821238" y="6310313"/>
          <p14:tracePt t="486856" x="4784725" y="6319838"/>
          <p14:tracePt t="486862" x="4776788" y="6319838"/>
          <p14:tracePt t="486869" x="4767263" y="6319838"/>
          <p14:tracePt t="486877" x="4757738" y="6319838"/>
          <p14:tracePt t="486919" x="4757738" y="6310313"/>
          <p14:tracePt t="486933" x="4757738" y="6300788"/>
          <p14:tracePt t="486943" x="4784725" y="6283325"/>
          <p14:tracePt t="486946" x="4895850" y="6218238"/>
          <p14:tracePt t="486954" x="5141913" y="6100763"/>
          <p14:tracePt t="486961" x="5626100" y="5889625"/>
          <p14:tracePt t="486968" x="5991225" y="5734050"/>
          <p14:tracePt t="486975" x="6365875" y="5580063"/>
          <p14:tracePt t="486981" x="6630988" y="5487988"/>
          <p14:tracePt t="486988" x="6840538" y="5434013"/>
          <p14:tracePt t="486995" x="7050088" y="5368925"/>
          <p14:tracePt t="487003" x="7205663" y="5324475"/>
          <p14:tracePt t="487011" x="7342188" y="5268913"/>
          <p14:tracePt t="487017" x="7480300" y="5232400"/>
          <p14:tracePt t="487025" x="7597775" y="5186363"/>
          <p14:tracePt t="487030" x="7716838" y="5122863"/>
          <p14:tracePt t="487038" x="7826375" y="5076825"/>
          <p14:tracePt t="487044" x="7935913" y="5022850"/>
          <p14:tracePt t="487051" x="8054975" y="4959350"/>
          <p14:tracePt t="487061" x="8191500" y="4913313"/>
          <p14:tracePt t="487065" x="8320088" y="4876800"/>
          <p14:tracePt t="487073" x="8447088" y="4840288"/>
          <p14:tracePt t="487079" x="8548688" y="4811713"/>
          <p14:tracePt t="487087" x="8639175" y="4794250"/>
          <p14:tracePt t="487095" x="8702675" y="4794250"/>
          <p14:tracePt t="487101" x="8758238" y="4775200"/>
          <p14:tracePt t="487108" x="8821738" y="4767263"/>
          <p14:tracePt t="487115" x="8885238" y="4767263"/>
          <p14:tracePt t="487123" x="8931275" y="4757738"/>
          <p14:tracePt t="487129" x="8977313" y="4757738"/>
          <p14:tracePt t="487137" x="9004300" y="4757738"/>
          <p14:tracePt t="487144" x="9023350" y="4757738"/>
          <p14:tracePt t="487150" x="9040813" y="4757738"/>
          <p14:tracePt t="487157" x="9059863" y="4757738"/>
          <p14:tracePt t="487163" x="9069388" y="4757738"/>
          <p14:tracePt t="487171" x="9086850" y="4757738"/>
          <p14:tracePt t="487185" x="9096375" y="4757738"/>
          <p14:tracePt t="487213" x="9105900" y="4757738"/>
          <p14:tracePt t="488401" x="9269413" y="4730750"/>
          <p14:tracePt t="488407" x="9442450" y="4684713"/>
          <p14:tracePt t="488414" x="9607550" y="4657725"/>
          <p14:tracePt t="488420" x="9744075" y="4638675"/>
          <p14:tracePt t="488428" x="9863138" y="4629150"/>
          <p14:tracePt t="488436" x="9955213" y="4611688"/>
          <p14:tracePt t="488443" x="10009188" y="4602163"/>
          <p14:tracePt t="488449" x="10064750" y="4592638"/>
          <p14:tracePt t="488456" x="10109200" y="4575175"/>
          <p14:tracePt t="488462" x="10145713" y="4565650"/>
          <p14:tracePt t="488469" x="10174288" y="4556125"/>
          <p14:tracePt t="488477" x="10210800" y="4538663"/>
          <p14:tracePt t="488484" x="10237788" y="4529138"/>
          <p14:tracePt t="488491" x="10255250" y="4519613"/>
          <p14:tracePt t="488498" x="10274300" y="4519613"/>
          <p14:tracePt t="488506" x="10291763" y="4502150"/>
          <p14:tracePt t="488512" x="10301288" y="4492625"/>
          <p14:tracePt t="488519" x="10310813" y="4483100"/>
          <p14:tracePt t="488533" x="10320338" y="4483100"/>
          <p14:tracePt t="488547" x="10320338" y="4475163"/>
          <p14:tracePt t="488561" x="10320338" y="4465638"/>
          <p14:tracePt t="488597" x="10320338" y="4456113"/>
          <p14:tracePt t="488603" x="10328275" y="4438650"/>
          <p14:tracePt t="488611" x="10347325" y="4373563"/>
          <p14:tracePt t="488618" x="10364788" y="4283075"/>
          <p14:tracePt t="488625" x="10393363" y="4183063"/>
          <p14:tracePt t="488631" x="10401300" y="4117975"/>
          <p14:tracePt t="488638" x="10401300" y="4064000"/>
          <p14:tracePt t="488644" x="10401300" y="4027488"/>
          <p14:tracePt t="488652" x="10401300" y="3990975"/>
          <p14:tracePt t="488660" x="10393363" y="3963988"/>
          <p14:tracePt t="488666" x="10364788" y="3927475"/>
          <p14:tracePt t="488672" x="10337800" y="3871913"/>
          <p14:tracePt t="488679" x="10283825" y="3816350"/>
          <p14:tracePt t="488687" x="10210800" y="3762375"/>
          <p14:tracePt t="488694" x="10145713" y="3706813"/>
          <p14:tracePt t="488702" x="10055225" y="3633788"/>
          <p14:tracePt t="488710" x="9945688" y="3570288"/>
          <p14:tracePt t="488716" x="9836150" y="3497263"/>
          <p14:tracePt t="488723" x="9717088" y="3443288"/>
          <p14:tracePt t="488728" x="9607550" y="3414713"/>
          <p14:tracePt t="488736" x="9525000" y="3387725"/>
          <p14:tracePt t="488744" x="9451975" y="3360738"/>
          <p14:tracePt t="488750" x="9378950" y="3341688"/>
          <p14:tracePt t="488757" x="9296400" y="3333750"/>
          <p14:tracePt t="488763" x="9223375" y="3314700"/>
          <p14:tracePt t="488770" x="9150350" y="3305175"/>
          <p14:tracePt t="488777" x="9040813" y="3297238"/>
          <p14:tracePt t="488786" x="8931275" y="3287713"/>
          <p14:tracePt t="488793" x="8812213" y="3287713"/>
          <p14:tracePt t="488799" x="8694738" y="3297238"/>
          <p14:tracePt t="488806" x="8575675" y="3314700"/>
          <p14:tracePt t="488812" x="8466138" y="3333750"/>
          <p14:tracePt t="488820" x="8366125" y="3360738"/>
          <p14:tracePt t="488827" x="8274050" y="3378200"/>
          <p14:tracePt t="488834" x="8183563" y="3414713"/>
          <p14:tracePt t="488840" x="8108950" y="3433763"/>
          <p14:tracePt t="488848" x="8027988" y="3460750"/>
          <p14:tracePt t="488855" x="7962900" y="3479800"/>
          <p14:tracePt t="488861" x="7899400" y="3497263"/>
          <p14:tracePt t="488869" x="7835900" y="3524250"/>
          <p14:tracePt t="488876" x="7762875" y="3570288"/>
          <p14:tracePt t="488884" x="7662863" y="3616325"/>
          <p14:tracePt t="488890" x="7543800" y="3689350"/>
          <p14:tracePt t="488897" x="7424738" y="3762375"/>
          <p14:tracePt t="488905" x="7342188" y="3825875"/>
          <p14:tracePt t="488911" x="7259638" y="3871913"/>
          <p14:tracePt t="488918" x="7205663" y="3917950"/>
          <p14:tracePt t="488928" x="7169150" y="3944938"/>
          <p14:tracePt t="488932" x="7132638" y="3971925"/>
          <p14:tracePt t="488939" x="7096125" y="3990975"/>
          <p14:tracePt t="488945" x="7069138" y="4017963"/>
          <p14:tracePt t="488953" x="7050088" y="4037013"/>
          <p14:tracePt t="488960" x="7023100" y="4054475"/>
          <p14:tracePt t="488967" x="6996113" y="4073525"/>
          <p14:tracePt t="488974" x="6959600" y="4117975"/>
          <p14:tracePt t="488982" x="6923088" y="4146550"/>
          <p14:tracePt t="488989" x="6877050" y="4200525"/>
          <p14:tracePt t="488995" x="6831013" y="4264025"/>
          <p14:tracePt t="489003" x="6777038" y="4329113"/>
          <p14:tracePt t="489010" x="6731000" y="4392613"/>
          <p14:tracePt t="489016" x="6684963" y="4475163"/>
          <p14:tracePt t="489024" x="6657975" y="4529138"/>
          <p14:tracePt t="489029" x="6630988" y="4565650"/>
          <p14:tracePt t="489037" x="6611938" y="4611688"/>
          <p14:tracePt t="489044" x="6594475" y="4648200"/>
          <p14:tracePt t="489050" x="6584950" y="4675188"/>
          <p14:tracePt t="489058" x="6575425" y="4711700"/>
          <p14:tracePt t="489064" x="6565900" y="4730750"/>
          <p14:tracePt t="489073" x="6565900" y="4757738"/>
          <p14:tracePt t="489079" x="6565900" y="4767263"/>
          <p14:tracePt t="489086" x="6565900" y="4794250"/>
          <p14:tracePt t="489093" x="6565900" y="4830763"/>
          <p14:tracePt t="489100" x="6565900" y="4857750"/>
          <p14:tracePt t="489107" x="6565900" y="4884738"/>
          <p14:tracePt t="489114" x="6575425" y="4903788"/>
          <p14:tracePt t="489121" x="6594475" y="4940300"/>
          <p14:tracePt t="489128" x="6602413" y="4967288"/>
          <p14:tracePt t="489135" x="6630988" y="4995863"/>
          <p14:tracePt t="489144" x="6657975" y="5013325"/>
          <p14:tracePt t="489149" x="6711950" y="5049838"/>
          <p14:tracePt t="489156" x="6740525" y="5068888"/>
          <p14:tracePt t="489163" x="6794500" y="5086350"/>
          <p14:tracePt t="489170" x="6840538" y="5105400"/>
          <p14:tracePt t="489178" x="6904038" y="5122863"/>
          <p14:tracePt t="489185" x="6967538" y="5141913"/>
          <p14:tracePt t="489192" x="7032625" y="5149850"/>
          <p14:tracePt t="489200" x="7077075" y="5159375"/>
          <p14:tracePt t="489206" x="7123113" y="5168900"/>
          <p14:tracePt t="489212" x="7169150" y="5168900"/>
          <p14:tracePt t="489219" x="7215188" y="5168900"/>
          <p14:tracePt t="489227" x="7259638" y="5168900"/>
          <p14:tracePt t="489233" x="7305675" y="5168900"/>
          <p14:tracePt t="489240" x="7370763" y="5168900"/>
          <p14:tracePt t="489247" x="7424738" y="5168900"/>
          <p14:tracePt t="489255" x="7488238" y="5141913"/>
          <p14:tracePt t="489261" x="7561263" y="5141913"/>
          <p14:tracePt t="489268" x="7626350" y="5132388"/>
          <p14:tracePt t="489276" x="7689850" y="5122863"/>
          <p14:tracePt t="489283" x="7735888" y="5113338"/>
          <p14:tracePt t="489290" x="7762875" y="5113338"/>
          <p14:tracePt t="489296" x="7808913" y="5113338"/>
          <p14:tracePt t="489304" x="7853363" y="5113338"/>
          <p14:tracePt t="489310" x="7889875" y="5113338"/>
          <p14:tracePt t="489318" x="7935913" y="5113338"/>
          <p14:tracePt t="489327" x="7991475" y="5113338"/>
          <p14:tracePt t="489331" x="8054975" y="5105400"/>
          <p14:tracePt t="489338" x="8128000" y="5105400"/>
          <p14:tracePt t="489345" x="8220075" y="5095875"/>
          <p14:tracePt t="489352" x="8293100" y="5095875"/>
          <p14:tracePt t="489360" x="8393113" y="5076825"/>
          <p14:tracePt t="489366" x="8493125" y="5076825"/>
          <p14:tracePt t="489373" x="8602663" y="5068888"/>
          <p14:tracePt t="489380" x="8712200" y="5059363"/>
          <p14:tracePt t="489387" x="8831263" y="5049838"/>
          <p14:tracePt t="489394" x="8940800" y="5022850"/>
          <p14:tracePt t="489401" x="9040813" y="5013325"/>
          <p14:tracePt t="489410" x="9159875" y="4986338"/>
          <p14:tracePt t="489416" x="9259888" y="4976813"/>
          <p14:tracePt t="489423" x="9369425" y="4949825"/>
          <p14:tracePt t="489428" x="9498013" y="4940300"/>
          <p14:tracePt t="489436" x="9617075" y="4913313"/>
          <p14:tracePt t="489444" x="9734550" y="4894263"/>
          <p14:tracePt t="489450" x="9845675" y="4884738"/>
          <p14:tracePt t="489457" x="9945688" y="4857750"/>
          <p14:tracePt t="489463" x="10036175" y="4840288"/>
          <p14:tracePt t="489470" x="10145713" y="4811713"/>
          <p14:tracePt t="489478" x="10218738" y="4794250"/>
          <p14:tracePt t="489486" x="10291763" y="4767263"/>
          <p14:tracePt t="489493" x="10347325" y="4748213"/>
          <p14:tracePt t="489500" x="10383838" y="4738688"/>
          <p14:tracePt t="489506" x="10420350" y="4721225"/>
          <p14:tracePt t="489513" x="10437813" y="4702175"/>
          <p14:tracePt t="489520" x="10456863" y="4702175"/>
          <p14:tracePt t="489527" x="10474325" y="4694238"/>
          <p14:tracePt t="489535" x="10483850" y="4675188"/>
          <p14:tracePt t="489541" x="10493375" y="4675188"/>
          <p14:tracePt t="489548" x="10502900" y="4675188"/>
          <p14:tracePt t="489556" x="10502900" y="4665663"/>
          <p14:tracePt t="489569" x="10510838" y="4665663"/>
          <p14:tracePt t="489577" x="10510838" y="4657725"/>
          <p14:tracePt t="489590" x="10510838" y="4648200"/>
          <p14:tracePt t="489598" x="10510838" y="4638675"/>
          <p14:tracePt t="489605" x="10520363" y="4602163"/>
          <p14:tracePt t="489611" x="10529888" y="4556125"/>
          <p14:tracePt t="489619" x="10529888" y="4511675"/>
          <p14:tracePt t="489627" x="10529888" y="4465638"/>
          <p14:tracePt t="489633" x="10520363" y="4392613"/>
          <p14:tracePt t="489639" x="10493375" y="4310063"/>
          <p14:tracePt t="489645" x="10474325" y="4246563"/>
          <p14:tracePt t="489653" x="10437813" y="4183063"/>
          <p14:tracePt t="489660" x="10420350" y="4117975"/>
          <p14:tracePt t="489667" x="10401300" y="4073525"/>
          <p14:tracePt t="489677" x="10383838" y="4037013"/>
          <p14:tracePt t="489681" x="10364788" y="4008438"/>
          <p14:tracePt t="489689" x="10337800" y="3981450"/>
          <p14:tracePt t="489695" x="10320338" y="3963988"/>
          <p14:tracePt t="489703" x="10274300" y="3917950"/>
          <p14:tracePt t="489710" x="10228263" y="3889375"/>
          <p14:tracePt t="489716" x="10164763" y="3844925"/>
          <p14:tracePt t="489724" x="10064750" y="3798888"/>
          <p14:tracePt t="489730" x="9945688" y="3735388"/>
          <p14:tracePt t="489737" x="9790113" y="3670300"/>
          <p14:tracePt t="489744" x="9571038" y="3579813"/>
          <p14:tracePt t="489751" x="9361488" y="3533775"/>
          <p14:tracePt t="489760" x="9186863" y="3497263"/>
          <p14:tracePt t="489765" x="9040813" y="3470275"/>
          <p14:tracePt t="489773" x="8894763" y="3460750"/>
          <p14:tracePt t="489779" x="8767763" y="3443288"/>
          <p14:tracePt t="489787" x="8648700" y="3433763"/>
          <p14:tracePt t="489793" x="8502650" y="3433763"/>
          <p14:tracePt t="489800" x="8366125" y="3451225"/>
          <p14:tracePt t="489810" x="8237538" y="3460750"/>
          <p14:tracePt t="489814" x="8091488" y="3497263"/>
          <p14:tracePt t="489821" x="7945438" y="3533775"/>
          <p14:tracePt t="489828" x="7799388" y="3560763"/>
          <p14:tracePt t="489836" x="7662863" y="3597275"/>
          <p14:tracePt t="489843" x="7543800" y="3633788"/>
          <p14:tracePt t="489849" x="7424738" y="3670300"/>
          <p14:tracePt t="489857" x="7296150" y="3716338"/>
          <p14:tracePt t="489862" x="7196138" y="3752850"/>
          <p14:tracePt t="489870" x="7086600" y="3798888"/>
          <p14:tracePt t="489877" x="6996113" y="3835400"/>
          <p14:tracePt t="489885" x="6913563" y="3862388"/>
          <p14:tracePt t="489893" x="6867525" y="3889375"/>
          <p14:tracePt t="489899" x="6813550" y="3917950"/>
          <p14:tracePt t="489906" x="6748463" y="3944938"/>
          <p14:tracePt t="489912" x="6684963" y="3971925"/>
          <p14:tracePt t="489920" x="6621463" y="4017963"/>
          <p14:tracePt t="489927" x="6548438" y="4064000"/>
          <p14:tracePt t="489944" x="6383338" y="4183063"/>
          <p14:tracePt t="489946" x="6310313" y="4246563"/>
          <p14:tracePt t="489955" x="6246813" y="4300538"/>
          <p14:tracePt t="489961" x="6200775" y="4346575"/>
          <p14:tracePt t="489968" x="6164263" y="4392613"/>
          <p14:tracePt t="489977" x="6137275" y="4419600"/>
          <p14:tracePt t="489983" x="6118225" y="4438650"/>
          <p14:tracePt t="489989" x="6100763" y="4456113"/>
          <p14:tracePt t="489996" x="6091238" y="4475163"/>
          <p14:tracePt t="490004" x="6073775" y="4483100"/>
          <p14:tracePt t="490010" x="6064250" y="4502150"/>
          <p14:tracePt t="490018" x="6054725" y="4519613"/>
          <p14:tracePt t="490026" x="6045200" y="4529138"/>
          <p14:tracePt t="490032" x="6027738" y="4556125"/>
          <p14:tracePt t="490038" x="6018213" y="4592638"/>
          <p14:tracePt t="490044" x="6000750" y="4629150"/>
          <p14:tracePt t="490052" x="5991225" y="4648200"/>
          <p14:tracePt t="490060" x="5991225" y="4675188"/>
          <p14:tracePt t="490066" x="5981700" y="4711700"/>
          <p14:tracePt t="490074" x="5981700" y="4730750"/>
          <p14:tracePt t="490080" x="5981700" y="4767263"/>
          <p14:tracePt t="490088" x="5981700" y="4784725"/>
          <p14:tracePt t="490094" x="5981700" y="4811713"/>
          <p14:tracePt t="490101" x="5991225" y="4830763"/>
          <p14:tracePt t="490110" x="6008688" y="4848225"/>
          <p14:tracePt t="490116" x="6045200" y="4867275"/>
          <p14:tracePt t="490122" x="6081713" y="4903788"/>
          <p14:tracePt t="490129" x="6127750" y="4913313"/>
          <p14:tracePt t="490137" x="6219825" y="4930775"/>
          <p14:tracePt t="490143" x="6310313" y="4940300"/>
          <p14:tracePt t="490149" x="6410325" y="4940300"/>
          <p14:tracePt t="490160" x="6548438" y="4959350"/>
          <p14:tracePt t="490165" x="6657975" y="4959350"/>
          <p14:tracePt t="490172" x="6794500" y="4959350"/>
          <p14:tracePt t="490178" x="6923088" y="4959350"/>
          <p14:tracePt t="490186" x="7040563" y="4959350"/>
          <p14:tracePt t="490193" x="7169150" y="4949825"/>
          <p14:tracePt t="490199" x="7288213" y="4949825"/>
          <p14:tracePt t="490206" x="7388225" y="4949825"/>
          <p14:tracePt t="490213" x="7488238" y="4940300"/>
          <p14:tracePt t="490220" x="7580313" y="4940300"/>
          <p14:tracePt t="490227" x="7670800" y="4940300"/>
          <p14:tracePt t="490234" x="7753350" y="4940300"/>
          <p14:tracePt t="490241" x="7835900" y="4930775"/>
          <p14:tracePt t="490247" x="7918450" y="4930775"/>
          <p14:tracePt t="490255" x="7991475" y="4930775"/>
          <p14:tracePt t="490261" x="8064500" y="4930775"/>
          <p14:tracePt t="490270" x="8137525" y="4930775"/>
          <p14:tracePt t="490277" x="8228013" y="4922838"/>
          <p14:tracePt t="490283" x="8329613" y="4903788"/>
          <p14:tracePt t="490290" x="8447088" y="4903788"/>
          <p14:tracePt t="490297" x="8566150" y="4894263"/>
          <p14:tracePt t="490304" x="8658225" y="4894263"/>
          <p14:tracePt t="490311" x="8739188" y="4894263"/>
          <p14:tracePt t="490318" x="8821738" y="4884738"/>
          <p14:tracePt t="490326" x="8894763" y="4884738"/>
          <p14:tracePt t="490332" x="8967788" y="4876800"/>
          <p14:tracePt t="490339" x="9040813" y="4876800"/>
          <p14:tracePt t="490346" x="9113838" y="4876800"/>
          <p14:tracePt t="490352" x="9205913" y="4876800"/>
          <p14:tracePt t="490360" x="9296400" y="4857750"/>
          <p14:tracePt t="490368" x="9351963" y="4848225"/>
          <p14:tracePt t="490376" x="9398000" y="4840288"/>
          <p14:tracePt t="490382" x="9461500" y="4840288"/>
          <p14:tracePt t="490389" x="9507538" y="4840288"/>
          <p14:tracePt t="490395" x="9544050" y="4830763"/>
          <p14:tracePt t="490403" x="9571038" y="4830763"/>
          <p14:tracePt t="490410" x="9617075" y="4821238"/>
          <p14:tracePt t="490417" x="9661525" y="4811713"/>
          <p14:tracePt t="490424" x="9717088" y="4803775"/>
          <p14:tracePt t="490430" x="9772650" y="4794250"/>
          <p14:tracePt t="490438" x="9799638" y="4784725"/>
          <p14:tracePt t="490444" x="9836150" y="4775200"/>
          <p14:tracePt t="490451" x="9853613" y="4775200"/>
          <p14:tracePt t="490460" x="9872663" y="4767263"/>
          <p14:tracePt t="490466" x="9890125" y="4757738"/>
          <p14:tracePt t="490473" x="9899650" y="4757738"/>
          <p14:tracePt t="490479" x="9909175" y="4748213"/>
          <p14:tracePt t="490487" x="9909175" y="4738688"/>
          <p14:tracePt t="490493" x="9918700" y="4738688"/>
          <p14:tracePt t="490515" x="9926638" y="4730750"/>
          <p14:tracePt t="490536" x="9926638" y="4721225"/>
          <p14:tracePt t="490570" x="9926638" y="4711700"/>
          <p14:tracePt t="490585" x="9926638" y="4702175"/>
          <p14:tracePt t="496830" x="9826625" y="4702175"/>
          <p14:tracePt t="496836" x="9671050" y="4702175"/>
          <p14:tracePt t="496843" x="9471025" y="4702175"/>
          <p14:tracePt t="496849" x="9196388" y="4702175"/>
          <p14:tracePt t="496857" x="8950325" y="4721225"/>
          <p14:tracePt t="496863" x="8675688" y="4711700"/>
          <p14:tracePt t="496870" x="8402638" y="4721225"/>
          <p14:tracePt t="496877" x="8101013" y="4721225"/>
          <p14:tracePt t="496885" x="7799388" y="4721225"/>
          <p14:tracePt t="496891" x="7507288" y="4721225"/>
          <p14:tracePt t="496898" x="7223125" y="4694238"/>
          <p14:tracePt t="496907" x="6950075" y="4694238"/>
          <p14:tracePt t="496913" x="6731000" y="4665663"/>
          <p14:tracePt t="496920" x="6521450" y="4621213"/>
          <p14:tracePt t="496927" x="6346825" y="4584700"/>
          <p14:tracePt t="496934" x="6210300" y="4548188"/>
          <p14:tracePt t="496942" x="6118225" y="4511675"/>
          <p14:tracePt t="496948" x="6073775" y="4483100"/>
          <p14:tracePt t="496955" x="6045200" y="4475163"/>
          <p14:tracePt t="496961" x="6037263" y="4465638"/>
          <p14:tracePt t="496969" x="6018213" y="4456113"/>
          <p14:tracePt t="496975" x="6008688" y="4456113"/>
          <p14:tracePt t="497010" x="6000750" y="4456113"/>
          <p14:tracePt t="497018" x="5972175" y="4465638"/>
          <p14:tracePt t="497025" x="5927725" y="4483100"/>
          <p14:tracePt t="498028" x="6118225" y="4419600"/>
          <p14:tracePt t="498035" x="6521450" y="4264025"/>
          <p14:tracePt t="498042" x="6850063" y="4154488"/>
          <p14:tracePt t="498049" x="7159625" y="4027488"/>
          <p14:tracePt t="498057" x="7451725" y="3963988"/>
          <p14:tracePt t="498063" x="7689850" y="3898900"/>
          <p14:tracePt t="498070" x="7945438" y="3844925"/>
          <p14:tracePt t="498076" x="8210550" y="3779838"/>
          <p14:tracePt t="498084" x="8410575" y="3752850"/>
          <p14:tracePt t="498091" x="8602663" y="3725863"/>
          <p14:tracePt t="498098" x="8748713" y="3716338"/>
          <p14:tracePt t="498107" x="8885238" y="3716338"/>
          <p14:tracePt t="498112" x="8967788" y="3716338"/>
          <p14:tracePt t="498119" x="9040813" y="3716338"/>
          <p14:tracePt t="498125" x="9086850" y="3716338"/>
          <p14:tracePt t="498133" x="9132888" y="3716338"/>
          <p14:tracePt t="498140" x="9169400" y="3716338"/>
          <p14:tracePt t="498146" x="9205913" y="3725863"/>
          <p14:tracePt t="498154" x="9232900" y="3725863"/>
          <p14:tracePt t="498160" x="9269413" y="3725863"/>
          <p14:tracePt t="498168" x="9288463" y="3725863"/>
          <p14:tracePt t="498174" x="9315450" y="3725863"/>
          <p14:tracePt t="498181" x="9332913" y="3725863"/>
          <p14:tracePt t="498190" x="9342438" y="3725863"/>
          <p14:tracePt t="498196" x="9351963" y="3725863"/>
          <p14:tracePt t="498209" x="9361488" y="3725863"/>
          <p14:tracePt t="499518" x="9259888" y="3771900"/>
          <p14:tracePt t="499525" x="9132888" y="3835400"/>
          <p14:tracePt t="499531" x="8950325" y="3908425"/>
          <p14:tracePt t="499540" x="8831263" y="3954463"/>
          <p14:tracePt t="499546" x="8712200" y="3990975"/>
          <p14:tracePt t="499552" x="8602663" y="4037013"/>
          <p14:tracePt t="499559" x="8466138" y="4081463"/>
          <p14:tracePt t="499566" x="8337550" y="4146550"/>
          <p14:tracePt t="499574" x="8154988" y="4219575"/>
          <p14:tracePt t="499582" x="7999413" y="4264025"/>
          <p14:tracePt t="499590" x="7845425" y="4319588"/>
          <p14:tracePt t="499596" x="7634288" y="4373563"/>
          <p14:tracePt t="499603" x="7424738" y="4438650"/>
          <p14:tracePt t="499608" x="7186613" y="4502150"/>
          <p14:tracePt t="499616" x="6950075" y="4565650"/>
          <p14:tracePt t="499623" x="6748463" y="4611688"/>
          <p14:tracePt t="499630" x="6557963" y="4638675"/>
          <p14:tracePt t="499637" x="6419850" y="4675188"/>
          <p14:tracePt t="499643" x="6300788" y="4684713"/>
          <p14:tracePt t="499651" x="6227763" y="4694238"/>
          <p14:tracePt t="499657" x="6191250" y="4702175"/>
          <p14:tracePt t="499665" x="6173788" y="4711700"/>
          <p14:tracePt t="499671" x="6154738" y="4711700"/>
          <p14:tracePt t="499686" x="6146800" y="4711700"/>
          <p14:tracePt t="499826" x="6146800" y="4702175"/>
          <p14:tracePt t="499882" x="6146800" y="4694238"/>
          <p14:tracePt t="499918" x="6146800" y="4684713"/>
          <p14:tracePt t="499930" x="6146800" y="4675188"/>
          <p14:tracePt t="499937" x="6154738" y="4675188"/>
          <p14:tracePt t="499953" x="6164263" y="4665663"/>
          <p14:tracePt t="499958" x="6191250" y="4657725"/>
          <p14:tracePt t="499966" x="6237288" y="4638675"/>
          <p14:tracePt t="499973" x="6300788" y="4592638"/>
          <p14:tracePt t="499980" x="6410325" y="4548188"/>
          <p14:tracePt t="499988" x="6502400" y="4483100"/>
          <p14:tracePt t="499995" x="6611938" y="4438650"/>
          <p14:tracePt t="500001" x="6721475" y="4373563"/>
          <p14:tracePt t="500008" x="6794500" y="4329113"/>
          <p14:tracePt t="500015" x="6867525" y="4292600"/>
          <p14:tracePt t="500023" x="6931025" y="4246563"/>
          <p14:tracePt t="500029" x="6977063" y="4210050"/>
          <p14:tracePt t="500036" x="7032625" y="4154488"/>
          <p14:tracePt t="500043" x="7105650" y="4117975"/>
          <p14:tracePt t="500049" x="7142163" y="4073525"/>
          <p14:tracePt t="500056" x="7196138" y="4017963"/>
          <p14:tracePt t="500063" x="7251700" y="3971925"/>
          <p14:tracePt t="500073" x="7288213" y="3917950"/>
          <p14:tracePt t="500079" x="7334250" y="3862388"/>
          <p14:tracePt t="500086" x="7361238" y="3825875"/>
          <p14:tracePt t="500092" x="7378700" y="3789363"/>
          <p14:tracePt t="500099" x="7388225" y="3771900"/>
          <p14:tracePt t="500114" x="7388225" y="3762375"/>
          <p14:tracePt t="500120" x="7388225" y="3752850"/>
          <p14:tracePt t="500155" x="7388225" y="3743325"/>
          <p14:tracePt t="500162" x="7378700" y="3735388"/>
          <p14:tracePt t="500169" x="7361238" y="3716338"/>
          <p14:tracePt t="500176" x="7324725" y="3689350"/>
          <p14:tracePt t="500184" x="7288213" y="3643313"/>
          <p14:tracePt t="500190" x="7205663" y="3589338"/>
          <p14:tracePt t="500197" x="7096125" y="3516313"/>
          <p14:tracePt t="500206" x="6959600" y="3451225"/>
          <p14:tracePt t="500211" x="6850063" y="3406775"/>
          <p14:tracePt t="500217" x="6748463" y="3360738"/>
          <p14:tracePt t="500224" x="6657975" y="3333750"/>
          <p14:tracePt t="500231" x="6594475" y="3314700"/>
          <p14:tracePt t="500240" x="6557963" y="3305175"/>
          <p14:tracePt t="500245" x="6511925" y="3287713"/>
          <p14:tracePt t="500252" x="6483350" y="3278188"/>
          <p14:tracePt t="500259" x="6456363" y="3260725"/>
          <p14:tracePt t="500266" x="6446838" y="3260725"/>
          <p14:tracePt t="500274" x="6419850" y="3251200"/>
          <p14:tracePt t="500281" x="6410325" y="3241675"/>
          <p14:tracePt t="500290" x="6402388" y="3232150"/>
          <p14:tracePt t="500303" x="6392863" y="3232150"/>
          <p14:tracePt t="500308" x="6383338" y="3232150"/>
          <p14:tracePt t="500323" x="6383338" y="3224213"/>
          <p14:tracePt t="500329" x="6356350" y="3224213"/>
          <p14:tracePt t="500338" x="6346825" y="3224213"/>
          <p14:tracePt t="500343" x="6310313" y="3224213"/>
          <p14:tracePt t="500351" x="6300788" y="3224213"/>
          <p14:tracePt t="500357" x="6283325" y="3224213"/>
          <p14:tracePt t="500374" x="6273800" y="3224213"/>
          <p14:tracePt t="500380" x="6264275" y="3224213"/>
          <p14:tracePt t="500400" x="6256338" y="3224213"/>
          <p14:tracePt t="500407" x="6246813" y="3224213"/>
          <p14:tracePt t="500415" x="6237288" y="3224213"/>
          <p14:tracePt t="500428" x="6227763" y="3224213"/>
          <p14:tracePt t="500435" x="6219825" y="3224213"/>
          <p14:tracePt t="500449" x="6210300" y="3224213"/>
          <p14:tracePt t="500456" x="6191250" y="3224213"/>
          <p14:tracePt t="500463" x="6173788" y="3224213"/>
          <p14:tracePt t="500470" x="6137275" y="3224213"/>
          <p14:tracePt t="500478" x="6110288" y="3224213"/>
          <p14:tracePt t="500485" x="6073775" y="3224213"/>
          <p14:tracePt t="500490" x="6054725" y="3224213"/>
          <p14:tracePt t="500498" x="6018213" y="3224213"/>
          <p14:tracePt t="500506" x="5991225" y="3224213"/>
          <p14:tracePt t="500513" x="5964238" y="3224213"/>
          <p14:tracePt t="500519" x="5935663" y="3224213"/>
          <p14:tracePt t="500525" x="5927725" y="3224213"/>
          <p14:tracePt t="500533" x="5899150" y="3224213"/>
          <p14:tracePt t="500540" x="5881688" y="3224213"/>
          <p14:tracePt t="500547" x="5862638" y="3224213"/>
          <p14:tracePt t="500554" x="5854700" y="3224213"/>
          <p14:tracePt t="500560" x="5845175" y="3214688"/>
          <p14:tracePt t="500569" x="5835650" y="3214688"/>
          <p14:tracePt t="500575" x="5826125" y="3205163"/>
          <p14:tracePt t="500598" x="5818188" y="3205163"/>
          <p14:tracePt t="500613" x="5808663" y="3195638"/>
          <p14:tracePt t="500629" x="5808663" y="3187700"/>
          <p14:tracePt t="500643" x="5799138" y="3187700"/>
          <p14:tracePt t="500650" x="5799138" y="3178175"/>
          <p14:tracePt t="500657" x="5799138" y="3168650"/>
          <p14:tracePt t="500665" x="5799138" y="3151188"/>
          <p14:tracePt t="500674" x="5808663" y="3114675"/>
          <p14:tracePt t="500679" x="5854700" y="3041650"/>
          <p14:tracePt t="500687" x="5935663" y="2913063"/>
          <p14:tracePt t="500692" x="6027738" y="2820988"/>
          <p14:tracePt t="500701" x="6081713" y="2747963"/>
          <p14:tracePt t="500707" x="6091238" y="2730500"/>
          <p14:tracePt t="500714" x="6100763" y="2711450"/>
          <p14:tracePt t="500723" x="6110288" y="2703513"/>
          <p14:tracePt t="500749" x="6110288" y="2693988"/>
          <p14:tracePt t="500764" x="6118225" y="2684463"/>
          <p14:tracePt t="500773" x="6127750" y="2674938"/>
          <p14:tracePt t="500778" x="6146800" y="2674938"/>
          <p14:tracePt t="500785" x="6146800" y="2667000"/>
          <p14:tracePt t="500791" x="6154738" y="2657475"/>
          <p14:tracePt t="500807" x="6164263" y="2657475"/>
          <p14:tracePt t="500825" x="6173788" y="2657475"/>
          <p14:tracePt t="500860" x="6154738" y="2657475"/>
          <p14:tracePt t="500868" x="6137275" y="2667000"/>
          <p14:tracePt t="500875" x="6110288" y="2674938"/>
          <p14:tracePt t="500883" x="6081713" y="2684463"/>
          <p14:tracePt t="500890" x="6064250" y="2693988"/>
          <p14:tracePt t="500897" x="6037263" y="2693988"/>
          <p14:tracePt t="500904" x="6008688" y="2703513"/>
          <p14:tracePt t="500909" x="5972175" y="2720975"/>
          <p14:tracePt t="500918" x="5935663" y="2730500"/>
          <p14:tracePt t="500924" x="5899150" y="2730500"/>
          <p14:tracePt t="500930" x="5862638" y="2740025"/>
          <p14:tracePt t="500939" x="5835650" y="2740025"/>
          <p14:tracePt t="500957" x="5808663" y="2747963"/>
          <p14:tracePt t="500958" x="5799138" y="2747963"/>
          <p14:tracePt t="500973" x="5789613" y="2747963"/>
          <p14:tracePt t="501008" x="5781675" y="2747963"/>
          <p14:tracePt t="501022" x="5772150" y="2747963"/>
          <p14:tracePt t="501035" x="5772150" y="2740025"/>
          <p14:tracePt t="501056" x="5772150" y="2730500"/>
          <p14:tracePt t="501086" x="5772150" y="2720975"/>
          <p14:tracePt t="501092" x="5772150" y="2711450"/>
          <p14:tracePt t="501099" x="5808663" y="2693988"/>
          <p14:tracePt t="501106" x="5899150" y="2667000"/>
          <p14:tracePt t="501113" x="6037263" y="2611438"/>
          <p14:tracePt t="501120" x="6256338" y="2538413"/>
          <p14:tracePt t="501126" x="6529388" y="2438400"/>
          <p14:tracePt t="501134" x="6767513" y="2355850"/>
          <p14:tracePt t="501140" x="6950075" y="2319338"/>
          <p14:tracePt t="501148" x="7069138" y="2282825"/>
          <p14:tracePt t="501156" x="7169150" y="2255838"/>
          <p14:tracePt t="501163" x="7288213" y="2236788"/>
          <p14:tracePt t="501170" x="7397750" y="2219325"/>
          <p14:tracePt t="501176" x="7480300" y="2209800"/>
          <p14:tracePt t="501184" x="7589838" y="2200275"/>
          <p14:tracePt t="501189" x="7662863" y="2200275"/>
          <p14:tracePt t="501198" x="7762875" y="2200275"/>
          <p14:tracePt t="501206" x="7853363" y="2200275"/>
          <p14:tracePt t="501210" x="7972425" y="2209800"/>
          <p14:tracePt t="501218" x="8081963" y="2209800"/>
          <p14:tracePt t="501224" x="8201025" y="2228850"/>
          <p14:tracePt t="501232" x="8310563" y="2236788"/>
          <p14:tracePt t="501240" x="8410575" y="2246313"/>
          <p14:tracePt t="501246" x="8529638" y="2255838"/>
          <p14:tracePt t="501253" x="8629650" y="2282825"/>
          <p14:tracePt t="501260" x="8739188" y="2282825"/>
          <p14:tracePt t="501267" x="8840788" y="2292350"/>
          <p14:tracePt t="501274" x="8931275" y="2309813"/>
          <p14:tracePt t="501282" x="9013825" y="2319338"/>
          <p14:tracePt t="501289" x="9096375" y="2328863"/>
          <p14:tracePt t="501296" x="9169400" y="2346325"/>
          <p14:tracePt t="501302" x="9259888" y="2365375"/>
          <p14:tracePt t="501308" x="9324975" y="2374900"/>
          <p14:tracePt t="501316" x="9369425" y="2382838"/>
          <p14:tracePt t="501323" x="9415463" y="2392363"/>
          <p14:tracePt t="501330" x="9451975" y="2401888"/>
          <p14:tracePt t="501337" x="9471025" y="2401888"/>
          <p14:tracePt t="501343" x="9498013" y="2411413"/>
          <p14:tracePt t="501350" x="9515475" y="2419350"/>
          <p14:tracePt t="501358" x="9515475" y="2428875"/>
          <p14:tracePt t="501366" x="9525000" y="2438400"/>
          <p14:tracePt t="501373" x="9544050" y="2465388"/>
          <p14:tracePt t="501379" x="9551988" y="2492375"/>
          <p14:tracePt t="501387" x="9561513" y="2538413"/>
          <p14:tracePt t="501393" x="9561513" y="2593975"/>
          <p14:tracePt t="501400" x="9561513" y="2667000"/>
          <p14:tracePt t="501407" x="9561513" y="2740025"/>
          <p14:tracePt t="501413" x="9561513" y="2784475"/>
          <p14:tracePt t="501421" x="9561513" y="2830513"/>
          <p14:tracePt t="501427" x="9571038" y="2886075"/>
          <p14:tracePt t="501435" x="9571038" y="2913063"/>
          <p14:tracePt t="501441" x="9580563" y="2959100"/>
          <p14:tracePt t="501449" x="9580563" y="3005138"/>
          <p14:tracePt t="501456" x="9580563" y="3049588"/>
          <p14:tracePt t="501464" x="9580563" y="3105150"/>
          <p14:tracePt t="501472" x="9580563" y="3168650"/>
          <p14:tracePt t="501477" x="9580563" y="3224213"/>
          <p14:tracePt t="501485" x="9588500" y="3287713"/>
          <p14:tracePt t="501491" x="9588500" y="3360738"/>
          <p14:tracePt t="501498" x="9588500" y="3424238"/>
          <p14:tracePt t="501506" x="9588500" y="3479800"/>
          <p14:tracePt t="501512" x="9588500" y="3543300"/>
          <p14:tracePt t="501519" x="9588500" y="3570288"/>
          <p14:tracePt t="501525" x="9588500" y="3616325"/>
          <p14:tracePt t="501533" x="9598025" y="3662363"/>
          <p14:tracePt t="501539" x="9607550" y="3716338"/>
          <p14:tracePt t="501547" x="9625013" y="3762375"/>
          <p14:tracePt t="501553" x="9634538" y="3798888"/>
          <p14:tracePt t="501562" x="9644063" y="3844925"/>
          <p14:tracePt t="501569" x="9653588" y="3908425"/>
          <p14:tracePt t="501575" x="9661525" y="3981450"/>
          <p14:tracePt t="501582" x="9680575" y="4054475"/>
          <p14:tracePt t="501591" x="9680575" y="4127500"/>
          <p14:tracePt t="501596" x="9671050" y="4210050"/>
          <p14:tracePt t="501604" x="9671050" y="4264025"/>
          <p14:tracePt t="501609" x="9671050" y="4310063"/>
          <p14:tracePt t="501618" x="9671050" y="4356100"/>
          <p14:tracePt t="501623" x="9671050" y="4392613"/>
          <p14:tracePt t="501631" x="9671050" y="4402138"/>
          <p14:tracePt t="501639" x="9671050" y="4419600"/>
          <p14:tracePt t="501645" x="9661525" y="4419600"/>
          <p14:tracePt t="501652" x="9661525" y="4429125"/>
          <p14:tracePt t="501659" x="9661525" y="4438650"/>
          <p14:tracePt t="501785" x="9661525" y="4429125"/>
          <p14:tracePt t="501800" x="9661525" y="4419600"/>
          <p14:tracePt t="501806" x="9661525" y="4410075"/>
          <p14:tracePt t="501827" x="9661525" y="4402138"/>
          <p14:tracePt t="501834" x="9661525" y="4392613"/>
          <p14:tracePt t="501840" x="9661525" y="4373563"/>
          <p14:tracePt t="501847" x="9671050" y="4337050"/>
          <p14:tracePt t="501856" x="9671050" y="4283075"/>
          <p14:tracePt t="501862" x="9661525" y="4219575"/>
          <p14:tracePt t="501870" x="9625013" y="4110038"/>
          <p14:tracePt t="501876" x="9561513" y="4000500"/>
          <p14:tracePt t="501884" x="9488488" y="3862388"/>
          <p14:tracePt t="501890" x="9351963" y="3679825"/>
          <p14:tracePt t="501898" x="9232900" y="3543300"/>
          <p14:tracePt t="501905" x="9132888" y="3433763"/>
          <p14:tracePt t="501910" x="9032875" y="3341688"/>
          <p14:tracePt t="501918" x="8967788" y="3268663"/>
          <p14:tracePt t="501924" x="8885238" y="3187700"/>
          <p14:tracePt t="501931" x="8831263" y="3132138"/>
          <p14:tracePt t="501939" x="8785225" y="3068638"/>
          <p14:tracePt t="501946" x="8748713" y="3013075"/>
          <p14:tracePt t="501954" x="8702675" y="2959100"/>
          <p14:tracePt t="501960" x="8658225" y="2913063"/>
          <p14:tracePt t="501968" x="8593138" y="2849563"/>
          <p14:tracePt t="501974" x="8529638" y="2794000"/>
          <p14:tracePt t="501981" x="8420100" y="2720975"/>
          <p14:tracePt t="501989" x="8237538" y="2657475"/>
          <p14:tracePt t="501996" x="8035925" y="2593975"/>
          <p14:tracePt t="502002" x="7780338" y="2565400"/>
          <p14:tracePt t="502009" x="7570788" y="2565400"/>
          <p14:tracePt t="502016" x="7351713" y="2574925"/>
          <p14:tracePt t="502023" x="7186613" y="2593975"/>
          <p14:tracePt t="502030" x="7032625" y="2620963"/>
          <p14:tracePt t="502040" x="6867525" y="2647950"/>
          <p14:tracePt t="502044" x="6694488" y="2684463"/>
          <p14:tracePt t="502052" x="6538913" y="2740025"/>
          <p14:tracePt t="502059" x="6392863" y="2776538"/>
          <p14:tracePt t="502065" x="6256338" y="2820988"/>
          <p14:tracePt t="502072" x="6127750" y="2876550"/>
          <p14:tracePt t="502079" x="6018213" y="2894013"/>
          <p14:tracePt t="502087" x="5927725" y="2922588"/>
          <p14:tracePt t="502092" x="5862638" y="2940050"/>
          <p14:tracePt t="502100" x="5818188" y="2949575"/>
          <p14:tracePt t="502106" x="5772150" y="2968625"/>
          <p14:tracePt t="502114" x="5735638" y="2976563"/>
          <p14:tracePt t="502122" x="5699125" y="2986088"/>
          <p14:tracePt t="502127" x="5662613" y="2995613"/>
          <p14:tracePt t="502135" x="5653088" y="3005138"/>
          <p14:tracePt t="502142" x="5643563" y="3013075"/>
          <p14:tracePt t="502149" x="5634038" y="3013075"/>
          <p14:tracePt t="502156" x="5626100" y="3013075"/>
          <p14:tracePt t="502177" x="5616575" y="3013075"/>
          <p14:tracePt t="502212" x="5607050" y="3013075"/>
          <p14:tracePt t="502233" x="5616575" y="3013075"/>
          <p14:tracePt t="502239" x="5643563" y="3013075"/>
          <p14:tracePt t="502247" x="5699125" y="3013075"/>
          <p14:tracePt t="502255" x="5799138" y="2986088"/>
          <p14:tracePt t="502261" x="5918200" y="2949575"/>
          <p14:tracePt t="502269" x="6118225" y="2894013"/>
          <p14:tracePt t="502275" x="6410325" y="2820988"/>
          <p14:tracePt t="502283" x="6675438" y="2740025"/>
          <p14:tracePt t="502289" x="6886575" y="2693988"/>
          <p14:tracePt t="502296" x="7032625" y="2657475"/>
          <p14:tracePt t="502305" x="7169150" y="2620963"/>
          <p14:tracePt t="502309" x="7315200" y="2584450"/>
          <p14:tracePt t="502317" x="7434263" y="2565400"/>
          <p14:tracePt t="502323" x="7534275" y="2547938"/>
          <p14:tracePt t="502330" x="7653338" y="2538413"/>
          <p14:tracePt t="502339" x="7753350" y="2528888"/>
          <p14:tracePt t="502344" x="7853363" y="2528888"/>
          <p14:tracePt t="502353" x="7945438" y="2528888"/>
          <p14:tracePt t="502359" x="8035925" y="2528888"/>
          <p14:tracePt t="502367" x="8128000" y="2528888"/>
          <p14:tracePt t="502373" x="8210550" y="2557463"/>
          <p14:tracePt t="502380" x="8293100" y="2565400"/>
          <p14:tracePt t="502389" x="8383588" y="2584450"/>
          <p14:tracePt t="502395" x="8447088" y="2611438"/>
          <p14:tracePt t="502401" x="8502650" y="2620963"/>
          <p14:tracePt t="502407" x="8556625" y="2638425"/>
          <p14:tracePt t="502415" x="8602663" y="2657475"/>
          <p14:tracePt t="502422" x="8648700" y="2667000"/>
          <p14:tracePt t="502429" x="8685213" y="2684463"/>
          <p14:tracePt t="502436" x="8712200" y="2703513"/>
          <p14:tracePt t="502442" x="8739188" y="2730500"/>
          <p14:tracePt t="502450" x="8758238" y="2740025"/>
          <p14:tracePt t="502457" x="8785225" y="2767013"/>
          <p14:tracePt t="502465" x="8812213" y="2794000"/>
          <p14:tracePt t="502472" x="8848725" y="2820988"/>
          <p14:tracePt t="502478" x="8894763" y="2857500"/>
          <p14:tracePt t="502486" x="8913813" y="2886075"/>
          <p14:tracePt t="502491" x="8940800" y="2922588"/>
          <p14:tracePt t="502499" x="8986838" y="2968625"/>
          <p14:tracePt t="502506" x="9004300" y="2986088"/>
          <p14:tracePt t="502513" x="9023350" y="3032125"/>
          <p14:tracePt t="502520" x="9040813" y="3068638"/>
          <p14:tracePt t="502526" x="9050338" y="3122613"/>
          <p14:tracePt t="502534" x="9059863" y="3195638"/>
          <p14:tracePt t="502540" x="9059863" y="3268663"/>
          <p14:tracePt t="502549" x="9059863" y="3333750"/>
          <p14:tracePt t="502556" x="9040813" y="3406775"/>
          <p14:tracePt t="502562" x="9032875" y="3479800"/>
          <p14:tracePt t="502569" x="9023350" y="3570288"/>
          <p14:tracePt t="502576" x="9004300" y="3670300"/>
          <p14:tracePt t="502584" x="8977313" y="3779838"/>
          <p14:tracePt t="502589" x="8959850" y="3871913"/>
          <p14:tracePt t="502597" x="8921750" y="3963988"/>
          <p14:tracePt t="502605" x="8913813" y="4037013"/>
          <p14:tracePt t="502611" x="8885238" y="4117975"/>
          <p14:tracePt t="502618" x="8877300" y="4164013"/>
          <p14:tracePt t="502624" x="8867775" y="4210050"/>
          <p14:tracePt t="502631" x="8867775" y="4246563"/>
          <p14:tracePt t="502639" x="8867775" y="4273550"/>
          <p14:tracePt t="502647" x="8867775" y="4300538"/>
          <p14:tracePt t="502656" x="8867775" y="4329113"/>
          <p14:tracePt t="502660" x="8867775" y="4365625"/>
          <p14:tracePt t="502668" x="8867775" y="4402138"/>
          <p14:tracePt t="502674" x="8867775" y="4438650"/>
          <p14:tracePt t="502680" x="8867775" y="4483100"/>
          <p14:tracePt t="502689" x="8867775" y="4519613"/>
          <p14:tracePt t="502696" x="8867775" y="4538663"/>
          <p14:tracePt t="502702" x="8867775" y="4556125"/>
          <p14:tracePt t="502709" x="8867775" y="4575175"/>
          <p14:tracePt t="502730" x="8867775" y="4584700"/>
          <p14:tracePt t="502745" x="8867775" y="4592638"/>
          <p14:tracePt t="502801" x="8867775" y="4575175"/>
          <p14:tracePt t="502808" x="8858250" y="4502150"/>
          <p14:tracePt t="502814" x="8858250" y="4383088"/>
          <p14:tracePt t="502822" x="8858250" y="4237038"/>
          <p14:tracePt t="502827" x="8858250" y="4044950"/>
          <p14:tracePt t="502835" x="8885238" y="3735388"/>
          <p14:tracePt t="502842" x="8913813" y="3451225"/>
          <p14:tracePt t="502850" x="8940800" y="3278188"/>
          <p14:tracePt t="502856" x="8950325" y="3178175"/>
          <p14:tracePt t="502864" x="8950325" y="3122613"/>
          <p14:tracePt t="502873" x="8950325" y="3086100"/>
          <p14:tracePt t="502877" x="8950325" y="3068638"/>
          <p14:tracePt t="502891" x="8950325" y="3059113"/>
          <p14:tracePt t="502898" x="8950325" y="3049588"/>
          <p14:tracePt t="502906" x="8940800" y="3049588"/>
          <p14:tracePt t="502913" x="8940800" y="3041650"/>
          <p14:tracePt t="502919" x="8921750" y="3022600"/>
          <p14:tracePt t="502926" x="8885238" y="2995613"/>
          <p14:tracePt t="502934" x="8821738" y="2940050"/>
          <p14:tracePt t="502940" x="8721725" y="2867025"/>
          <p14:tracePt t="502948" x="8585200" y="2794000"/>
          <p14:tracePt t="502955" x="8337550" y="2693988"/>
          <p14:tracePt t="502962" x="8064500" y="2611438"/>
          <p14:tracePt t="502968" x="7835900" y="2565400"/>
          <p14:tracePt t="502974" x="7662863" y="2538413"/>
          <p14:tracePt t="502982" x="7516813" y="2528888"/>
          <p14:tracePt t="502989" x="7388225" y="2528888"/>
          <p14:tracePt t="502996" x="7259638" y="2528888"/>
          <p14:tracePt t="503005" x="7142163" y="2528888"/>
          <p14:tracePt t="503009" x="7023100" y="2528888"/>
          <p14:tracePt t="503017" x="6904038" y="2528888"/>
          <p14:tracePt t="503023" x="6794500" y="2538413"/>
          <p14:tracePt t="503030" x="6675438" y="2557463"/>
          <p14:tracePt t="503038" x="6538913" y="2593975"/>
          <p14:tracePt t="503045" x="6402388" y="2630488"/>
          <p14:tracePt t="503053" x="6273800" y="2667000"/>
          <p14:tracePt t="503059" x="6118225" y="2711450"/>
          <p14:tracePt t="503067" x="6000750" y="2757488"/>
          <p14:tracePt t="503073" x="5862638" y="2813050"/>
          <p14:tracePt t="503080" x="5772150" y="2849563"/>
          <p14:tracePt t="503089" x="5689600" y="2876550"/>
          <p14:tracePt t="503094" x="5643563" y="2886075"/>
          <p14:tracePt t="503101" x="5597525" y="2903538"/>
          <p14:tracePt t="503107" x="5570538" y="2913063"/>
          <p14:tracePt t="503115" x="5553075" y="2913063"/>
          <p14:tracePt t="503122" x="5543550" y="2922588"/>
          <p14:tracePt t="503129" x="5534025" y="2922588"/>
          <p14:tracePt t="503165" x="5524500" y="2922588"/>
          <p14:tracePt t="503192" x="5561013" y="2913063"/>
          <p14:tracePt t="503199" x="5653088" y="2876550"/>
          <p14:tracePt t="503206" x="5826125" y="2820988"/>
          <p14:tracePt t="503214" x="6100763" y="2740025"/>
          <p14:tracePt t="503220" x="6419850" y="2667000"/>
          <p14:tracePt t="503227" x="6684963" y="2601913"/>
          <p14:tracePt t="503234" x="6877050" y="2574925"/>
          <p14:tracePt t="503241" x="7040563" y="2557463"/>
          <p14:tracePt t="503249" x="7169150" y="2547938"/>
          <p14:tracePt t="503255" x="7288213" y="2547938"/>
          <p14:tracePt t="503264" x="7378700" y="2547938"/>
          <p14:tracePt t="503269" x="7443788" y="2574925"/>
          <p14:tracePt t="503276" x="7507288" y="2593975"/>
          <p14:tracePt t="503284" x="7553325" y="2611438"/>
          <p14:tracePt t="503289" x="7607300" y="2630488"/>
          <p14:tracePt t="503298" x="7653338" y="2647950"/>
          <p14:tracePt t="503305" x="7707313" y="2684463"/>
          <p14:tracePt t="503311" x="7753350" y="2711450"/>
          <p14:tracePt t="503318" x="7808913" y="2740025"/>
          <p14:tracePt t="503325" x="7862888" y="2784475"/>
          <p14:tracePt t="503332" x="7899400" y="2820988"/>
          <p14:tracePt t="503339" x="7926388" y="2849563"/>
          <p14:tracePt t="503347" x="7954963" y="2876550"/>
          <p14:tracePt t="503355" x="7981950" y="2913063"/>
          <p14:tracePt t="503360" x="7991475" y="2959100"/>
          <p14:tracePt t="503368" x="7999413" y="2995613"/>
          <p14:tracePt t="503374" x="7999413" y="3041650"/>
          <p14:tracePt t="503381" x="7999413" y="3086100"/>
          <p14:tracePt t="503389" x="7991475" y="3132138"/>
          <p14:tracePt t="503396" x="7962900" y="3187700"/>
          <p14:tracePt t="503402" x="7945438" y="3224213"/>
          <p14:tracePt t="503409" x="7926388" y="3268663"/>
          <p14:tracePt t="503416" x="7908925" y="3324225"/>
          <p14:tracePt t="503422" x="7881938" y="3370263"/>
          <p14:tracePt t="503430" x="7862888" y="3424238"/>
          <p14:tracePt t="503438" x="7826375" y="3470275"/>
          <p14:tracePt t="503445" x="7808913" y="3524250"/>
          <p14:tracePt t="503451" x="7772400" y="3589338"/>
          <p14:tracePt t="503459" x="7753350" y="3652838"/>
          <p14:tracePt t="503465" x="7735888" y="3725863"/>
          <p14:tracePt t="503472" x="7707313" y="3835400"/>
          <p14:tracePt t="503480" x="7670800" y="3954463"/>
          <p14:tracePt t="503486" x="7662863" y="4073525"/>
          <p14:tracePt t="503493" x="7653338" y="4183063"/>
          <p14:tracePt t="503499" x="7626350" y="4292600"/>
          <p14:tracePt t="503506" x="7616825" y="4383088"/>
          <p14:tracePt t="503513" x="7597775" y="4456113"/>
          <p14:tracePt t="503522" x="7580313" y="4529138"/>
          <p14:tracePt t="503527" x="7580313" y="4592638"/>
          <p14:tracePt t="503535" x="7580313" y="4638675"/>
          <p14:tracePt t="503541" x="7580313" y="4694238"/>
          <p14:tracePt t="503549" x="7580313" y="4730750"/>
          <p14:tracePt t="503556" x="7580313" y="4775200"/>
          <p14:tracePt t="503563" x="7580313" y="4794250"/>
          <p14:tracePt t="503571" x="7580313" y="4821238"/>
          <p14:tracePt t="503577" x="7580313" y="4848225"/>
          <p14:tracePt t="503585" x="7580313" y="4857750"/>
          <p14:tracePt t="503591" x="7589838" y="4876800"/>
          <p14:tracePt t="503598" x="7589838" y="4884738"/>
          <p14:tracePt t="503606" x="7597775" y="4894263"/>
          <p14:tracePt t="503612" x="7597775" y="4903788"/>
          <p14:tracePt t="503690" x="7607300" y="4894263"/>
          <p14:tracePt t="503696" x="7634288" y="4840288"/>
          <p14:tracePt t="503703" x="7707313" y="4621213"/>
          <p14:tracePt t="503710" x="7845425" y="4283075"/>
          <p14:tracePt t="503717" x="7935913" y="3927475"/>
          <p14:tracePt t="503723" x="8018463" y="3662363"/>
          <p14:tracePt t="503731" x="8081963" y="3424238"/>
          <p14:tracePt t="503738" x="8147050" y="3187700"/>
          <p14:tracePt t="503746" x="8201025" y="3005138"/>
          <p14:tracePt t="503753" x="8256588" y="2820988"/>
          <p14:tracePt t="503759" x="8310563" y="2667000"/>
          <p14:tracePt t="503767" x="8320088" y="2547938"/>
          <p14:tracePt t="503773" x="8329613" y="2465388"/>
          <p14:tracePt t="503780" x="8329613" y="2447925"/>
          <p14:tracePt t="503788" x="8329613" y="2419350"/>
          <p14:tracePt t="503795" x="8329613" y="2411413"/>
          <p14:tracePt t="503800" x="8329613" y="2401888"/>
          <p14:tracePt t="503807" x="8329613" y="2392363"/>
          <p14:tracePt t="503837" x="8320088" y="2382838"/>
          <p14:tracePt t="503843" x="8310563" y="2374900"/>
          <p14:tracePt t="503850" x="8283575" y="2346325"/>
          <p14:tracePt t="503857" x="8228013" y="2301875"/>
          <p14:tracePt t="503865" x="8137525" y="2255838"/>
          <p14:tracePt t="503872" x="8018463" y="2192338"/>
          <p14:tracePt t="503879" x="7845425" y="2155825"/>
          <p14:tracePt t="503887" x="7607300" y="2155825"/>
          <p14:tracePt t="503892" x="7324725" y="2182813"/>
          <p14:tracePt t="503899" x="7113588" y="2255838"/>
          <p14:tracePt t="503906" x="6977063" y="2292350"/>
          <p14:tracePt t="503913" x="6867525" y="2328863"/>
          <p14:tracePt t="503922" x="6794500" y="2338388"/>
          <p14:tracePt t="503927" x="6740525" y="2338388"/>
          <p14:tracePt t="503935" x="6694488" y="2338388"/>
          <p14:tracePt t="503941" x="6630988" y="2338388"/>
          <p14:tracePt t="503949" x="6584950" y="2338388"/>
          <p14:tracePt t="503955" x="6548438" y="2328863"/>
          <p14:tracePt t="503963" x="6502400" y="2309813"/>
          <p14:tracePt t="503970" x="6465888" y="2292350"/>
          <p14:tracePt t="503976" x="6429375" y="2282825"/>
          <p14:tracePt t="503983" x="6392863" y="2273300"/>
          <p14:tracePt t="503990" x="6346825" y="2273300"/>
          <p14:tracePt t="503998" x="6300788" y="2273300"/>
          <p14:tracePt t="504005" x="6227763" y="2273300"/>
          <p14:tracePt t="504010" x="6137275" y="2301875"/>
          <p14:tracePt t="504018" x="6064250" y="2338388"/>
          <p14:tracePt t="504025" x="5964238" y="2382838"/>
          <p14:tracePt t="504034" x="5891213" y="2428875"/>
          <p14:tracePt t="504039" x="5826125" y="2474913"/>
          <p14:tracePt t="504047" x="5781675" y="2511425"/>
          <p14:tracePt t="504055" x="5745163" y="2547938"/>
          <p14:tracePt t="504060" x="5716588" y="2574925"/>
          <p14:tracePt t="504067" x="5689600" y="2611438"/>
          <p14:tracePt t="504074" x="5662613" y="2667000"/>
          <p14:tracePt t="504081" x="5626100" y="2711450"/>
          <p14:tracePt t="504088" x="5597525" y="2794000"/>
          <p14:tracePt t="504096" x="5561013" y="2876550"/>
          <p14:tracePt t="504102" x="5524500" y="2968625"/>
          <p14:tracePt t="504109" x="5507038" y="3041650"/>
          <p14:tracePt t="504116" x="5480050" y="3132138"/>
          <p14:tracePt t="504122" x="5470525" y="3224213"/>
          <p14:tracePt t="504131" x="5470525" y="3314700"/>
          <p14:tracePt t="504139" x="5470525" y="3387725"/>
          <p14:tracePt t="504144" x="5480050" y="3470275"/>
          <p14:tracePt t="504151" x="5497513" y="3533775"/>
          <p14:tracePt t="504158" x="5516563" y="3597275"/>
          <p14:tracePt t="504166" x="5524500" y="3670300"/>
          <p14:tracePt t="504172" x="5543550" y="3735388"/>
          <p14:tracePt t="504180" x="5561013" y="3816350"/>
          <p14:tracePt t="504188" x="5580063" y="3889375"/>
          <p14:tracePt t="504193" x="5589588" y="3954463"/>
          <p14:tracePt t="504201" x="5607050" y="4017963"/>
          <p14:tracePt t="504207" x="5634038" y="4064000"/>
          <p14:tracePt t="504214" x="5653088" y="4110038"/>
          <p14:tracePt t="504222" x="5680075" y="4154488"/>
          <p14:tracePt t="504229" x="5708650" y="4173538"/>
          <p14:tracePt t="504236" x="5745163" y="4210050"/>
          <p14:tracePt t="504243" x="5781675" y="4237038"/>
          <p14:tracePt t="504250" x="5845175" y="4264025"/>
          <p14:tracePt t="504256" x="5908675" y="4283075"/>
          <p14:tracePt t="504263" x="5972175" y="4310063"/>
          <p14:tracePt t="504271" x="6037263" y="4329113"/>
          <p14:tracePt t="504278" x="6110288" y="4337050"/>
          <p14:tracePt t="504285" x="6173788" y="4365625"/>
          <p14:tracePt t="504291" x="6227763" y="4365625"/>
          <p14:tracePt t="504298" x="6310313" y="4373563"/>
          <p14:tracePt t="504305" x="6365875" y="4373563"/>
          <p14:tracePt t="504312" x="6429375" y="4383088"/>
          <p14:tracePt t="504320" x="6502400" y="4383088"/>
          <p14:tracePt t="504326" x="6602413" y="4392613"/>
          <p14:tracePt t="504334" x="6694488" y="4392613"/>
          <p14:tracePt t="504340" x="6784975" y="4392613"/>
          <p14:tracePt t="504348" x="6867525" y="4392613"/>
          <p14:tracePt t="504356" x="6959600" y="4392613"/>
          <p14:tracePt t="504361" x="7050088" y="4392613"/>
          <p14:tracePt t="504369" x="7132638" y="4383088"/>
          <p14:tracePt t="504375" x="7215188" y="4356100"/>
          <p14:tracePt t="504383" x="7288213" y="4337050"/>
          <p14:tracePt t="504389" x="7370763" y="4310063"/>
          <p14:tracePt t="504396" x="7461250" y="4283075"/>
          <p14:tracePt t="504403" x="7534275" y="4246563"/>
          <p14:tracePt t="504410" x="7634288" y="4200525"/>
          <p14:tracePt t="504417" x="7707313" y="4154488"/>
          <p14:tracePt t="504423" x="7789863" y="4117975"/>
          <p14:tracePt t="504432" x="7845425" y="4081463"/>
          <p14:tracePt t="504438" x="7908925" y="4044950"/>
          <p14:tracePt t="504446" x="7972425" y="4000500"/>
          <p14:tracePt t="504455" x="8035925" y="3944938"/>
          <p14:tracePt t="504459" x="8108950" y="3881438"/>
          <p14:tracePt t="504467" x="8191500" y="3798888"/>
          <p14:tracePt t="504473" x="8283575" y="3716338"/>
          <p14:tracePt t="504480" x="8366125" y="3616325"/>
          <p14:tracePt t="504488" x="8447088" y="3543300"/>
          <p14:tracePt t="504494" x="8483600" y="3506788"/>
          <p14:tracePt t="504500" x="8502650" y="3479800"/>
          <p14:tracePt t="504508" x="8512175" y="3470275"/>
          <p14:tracePt t="504515" x="8512175" y="3460750"/>
          <p14:tracePt t="504522" x="8520113" y="3451225"/>
          <p14:tracePt t="504550" x="8520113" y="3424238"/>
          <p14:tracePt t="504557" x="8520113" y="3397250"/>
          <p14:tracePt t="504565" x="8512175" y="3351213"/>
          <p14:tracePt t="504571" x="8483600" y="3268663"/>
          <p14:tracePt t="504579" x="8456613" y="3178175"/>
          <p14:tracePt t="504586" x="8420100" y="3114675"/>
          <p14:tracePt t="504592" x="8374063" y="3049588"/>
          <p14:tracePt t="504599" x="8320088" y="2976563"/>
          <p14:tracePt t="504605" x="8264525" y="2922588"/>
          <p14:tracePt t="504614" x="8210550" y="2876550"/>
          <p14:tracePt t="504621" x="8164513" y="2840038"/>
          <p14:tracePt t="504628" x="8101013" y="2794000"/>
          <p14:tracePt t="504635" x="8045450" y="2757488"/>
          <p14:tracePt t="504641" x="7991475" y="2740025"/>
          <p14:tracePt t="504649" x="7926388" y="2703513"/>
          <p14:tracePt t="504655" x="7881938" y="2684463"/>
          <p14:tracePt t="504663" x="7835900" y="2674938"/>
          <p14:tracePt t="504671" x="7772400" y="2667000"/>
          <p14:tracePt t="504677" x="7707313" y="2667000"/>
          <p14:tracePt t="504683" x="7653338" y="2667000"/>
          <p14:tracePt t="504689" x="7580313" y="2667000"/>
          <p14:tracePt t="504697" x="7470775" y="2684463"/>
          <p14:tracePt t="504705" x="7324725" y="2740025"/>
          <p14:tracePt t="504711" x="7159625" y="2803525"/>
          <p14:tracePt t="504718" x="7023100" y="2867025"/>
          <p14:tracePt t="504726" x="6904038" y="2930525"/>
          <p14:tracePt t="504733" x="6804025" y="2976563"/>
          <p14:tracePt t="504739" x="6731000" y="3022600"/>
          <p14:tracePt t="504747" x="6667500" y="3049588"/>
          <p14:tracePt t="504754" x="6611938" y="3078163"/>
          <p14:tracePt t="504760" x="6575425" y="3095625"/>
          <p14:tracePt t="504768" x="6557963" y="3105150"/>
          <p14:tracePt t="504774" x="6529388" y="3122613"/>
          <p14:tracePt t="504782" x="6502400" y="3141663"/>
          <p14:tracePt t="504788" x="6483350" y="3168650"/>
          <p14:tracePt t="504796" x="6446838" y="3205163"/>
          <p14:tracePt t="504805" x="6410325" y="3251200"/>
          <p14:tracePt t="504809" x="6365875" y="3305175"/>
          <p14:tracePt t="504816" x="6337300" y="3370263"/>
          <p14:tracePt t="504823" x="6292850" y="3424238"/>
          <p14:tracePt t="504831" x="6256338" y="3487738"/>
          <p14:tracePt t="504838" x="6237288" y="3543300"/>
          <p14:tracePt t="504845" x="6219825" y="3589338"/>
          <p14:tracePt t="504851" x="6200775" y="3633788"/>
          <p14:tracePt t="504858" x="6200775" y="3662363"/>
          <p14:tracePt t="504866" x="6191250" y="3698875"/>
          <p14:tracePt t="504872" x="6191250" y="3743325"/>
          <p14:tracePt t="504880" x="6191250" y="3771900"/>
          <p14:tracePt t="504888" x="6191250" y="3808413"/>
          <p14:tracePt t="504893" x="6200775" y="3844925"/>
          <p14:tracePt t="504900" x="6210300" y="3871913"/>
          <p14:tracePt t="504906" x="6227763" y="3927475"/>
          <p14:tracePt t="504915" x="6246813" y="3944938"/>
          <p14:tracePt t="504922" x="6273800" y="3981450"/>
          <p14:tracePt t="504929" x="6300788" y="4027488"/>
          <p14:tracePt t="504937" x="6356350" y="4064000"/>
          <p14:tracePt t="504943" x="6402388" y="4081463"/>
          <p14:tracePt t="504956" x="6529388" y="4146550"/>
          <p14:tracePt t="504963" x="6594475" y="4164013"/>
          <p14:tracePt t="504971" x="6638925" y="4183063"/>
          <p14:tracePt t="504977" x="6694488" y="4200525"/>
          <p14:tracePt t="504985" x="6748463" y="4210050"/>
          <p14:tracePt t="504991" x="6804025" y="4219575"/>
          <p14:tracePt t="504998" x="6831013" y="4227513"/>
          <p14:tracePt t="505005" x="6886575" y="4237038"/>
          <p14:tracePt t="505013" x="6931025" y="4237038"/>
          <p14:tracePt t="505021" x="6977063" y="4246563"/>
          <p14:tracePt t="505027" x="7032625" y="4246563"/>
          <p14:tracePt t="505034" x="7096125" y="4256088"/>
          <p14:tracePt t="505040" x="7142163" y="4256088"/>
          <p14:tracePt t="505048" x="7196138" y="4256088"/>
          <p14:tracePt t="505055" x="7242175" y="4256088"/>
          <p14:tracePt t="505061" x="7296150" y="4256088"/>
          <p14:tracePt t="505069" x="7342188" y="4256088"/>
          <p14:tracePt t="505075" x="7388225" y="4246563"/>
          <p14:tracePt t="505083" x="7434263" y="4237038"/>
          <p14:tracePt t="505089" x="7480300" y="4227513"/>
          <p14:tracePt t="505097" x="7524750" y="4219575"/>
          <p14:tracePt t="505104" x="7561263" y="4200525"/>
          <p14:tracePt t="505110" x="7616825" y="4191000"/>
          <p14:tracePt t="505118" x="7643813" y="4183063"/>
          <p14:tracePt t="505125" x="7670800" y="4164013"/>
          <p14:tracePt t="505132" x="7699375" y="4164013"/>
          <p14:tracePt t="505138" x="7716838" y="4154488"/>
          <p14:tracePt t="505145" x="7743825" y="4146550"/>
          <p14:tracePt t="505153" x="7762875" y="4146550"/>
          <p14:tracePt t="505159" x="7789863" y="4137025"/>
          <p14:tracePt t="505166" x="7816850" y="4117975"/>
          <p14:tracePt t="505173" x="7845425" y="4110038"/>
          <p14:tracePt t="505180" x="7862888" y="4100513"/>
          <p14:tracePt t="505188" x="7889875" y="4090988"/>
          <p14:tracePt t="505194" x="7908925" y="4081463"/>
          <p14:tracePt t="505201" x="7926388" y="4081463"/>
          <p14:tracePt t="505208" x="7945438" y="4073525"/>
          <p14:tracePt t="505222" x="7945438" y="4064000"/>
          <p14:tracePt t="505230" x="7954963" y="4064000"/>
          <p14:tracePt t="505239" x="7954963" y="4054475"/>
          <p14:tracePt t="505250" x="7962900" y="4054475"/>
          <p14:tracePt t="505292" x="7962900" y="4044950"/>
          <p14:tracePt t="505299" x="7972425" y="4044950"/>
          <p14:tracePt t="505306" x="7972425" y="4037013"/>
          <p14:tracePt t="505313" x="7981950" y="4037013"/>
          <p14:tracePt t="505342" x="7991475" y="4037013"/>
          <p14:tracePt t="505355" x="7999413" y="4037013"/>
          <p14:tracePt t="506289" x="7954963" y="4037013"/>
          <p14:tracePt t="506296" x="7862888" y="4017963"/>
          <p14:tracePt t="506304" x="7762875" y="4017963"/>
          <p14:tracePt t="506311" x="7670800" y="3990975"/>
          <p14:tracePt t="506318" x="7597775" y="3981450"/>
          <p14:tracePt t="506325" x="7507288" y="3963988"/>
          <p14:tracePt t="506332" x="7443788" y="3954463"/>
          <p14:tracePt t="506338" x="7370763" y="3935413"/>
          <p14:tracePt t="506346" x="7305675" y="3927475"/>
          <p14:tracePt t="506354" x="7251700" y="3927475"/>
          <p14:tracePt t="506360" x="7205663" y="3927475"/>
          <p14:tracePt t="506366" x="7150100" y="3927475"/>
          <p14:tracePt t="506373" x="7123113" y="3927475"/>
          <p14:tracePt t="506380" x="7086600" y="3935413"/>
          <p14:tracePt t="506388" x="7059613" y="3935413"/>
          <p14:tracePt t="506394" x="7032625" y="3954463"/>
          <p14:tracePt t="506404" x="7004050" y="3963988"/>
          <p14:tracePt t="506409" x="6977063" y="3971925"/>
          <p14:tracePt t="506417" x="6940550" y="3990975"/>
          <p14:tracePt t="506422" x="6904038" y="4000500"/>
          <p14:tracePt t="506430" x="6858000" y="4008438"/>
          <p14:tracePt t="506438" x="6804025" y="4017963"/>
          <p14:tracePt t="506444" x="6748463" y="4037013"/>
          <p14:tracePt t="506450" x="6667500" y="4044950"/>
          <p14:tracePt t="506457" x="6594475" y="4054475"/>
          <p14:tracePt t="506465" x="6529388" y="4073525"/>
          <p14:tracePt t="506471" x="6483350" y="4081463"/>
          <p14:tracePt t="506479" x="6419850" y="4090988"/>
          <p14:tracePt t="506487" x="6392863" y="4100513"/>
          <p14:tracePt t="506493" x="6356350" y="4110038"/>
          <p14:tracePt t="506499" x="6319838" y="4117975"/>
          <p14:tracePt t="506507" x="6273800" y="4137025"/>
          <p14:tracePt t="506515" x="6246813" y="4146550"/>
          <p14:tracePt t="506521" x="6219825" y="4154488"/>
          <p14:tracePt t="506528" x="6200775" y="4173538"/>
          <p14:tracePt t="506537" x="6173788" y="4191000"/>
          <p14:tracePt t="506541" x="6154738" y="4200525"/>
          <p14:tracePt t="506549" x="6137275" y="4210050"/>
          <p14:tracePt t="506555" x="6118225" y="4219575"/>
          <p14:tracePt t="506562" x="6100763" y="4227513"/>
          <p14:tracePt t="506570" x="6091238" y="4237038"/>
          <p14:tracePt t="506577" x="6073775" y="4246563"/>
          <p14:tracePt t="506584" x="6064250" y="4256088"/>
          <p14:tracePt t="506590" x="6054725" y="4256088"/>
          <p14:tracePt t="506597" x="6045200" y="4256088"/>
          <p14:tracePt t="506612" x="6037263" y="4256088"/>
          <p14:tracePt t="506621" x="6037263" y="4264025"/>
          <p14:tracePt t="506633" x="6037263" y="4273550"/>
          <p14:tracePt t="506647" x="6037263" y="4292600"/>
          <p14:tracePt t="506654" x="6037263" y="4310063"/>
          <p14:tracePt t="506660" x="6054725" y="4329113"/>
          <p14:tracePt t="506668" x="6081713" y="4356100"/>
          <p14:tracePt t="506674" x="6137275" y="4383088"/>
          <p14:tracePt t="506681" x="6183313" y="4419600"/>
          <p14:tracePt t="506688" x="6219825" y="4429125"/>
          <p14:tracePt t="506696" x="6264275" y="4438650"/>
          <p14:tracePt t="506704" x="6310313" y="4446588"/>
          <p14:tracePt t="506710" x="6356350" y="4456113"/>
          <p14:tracePt t="506716" x="6419850" y="4465638"/>
          <p14:tracePt t="506723" x="6483350" y="4475163"/>
          <p14:tracePt t="506731" x="6538913" y="4475163"/>
          <p14:tracePt t="506738" x="6602413" y="4483100"/>
          <p14:tracePt t="506745" x="6675438" y="4483100"/>
          <p14:tracePt t="506755" x="6740525" y="4483100"/>
          <p14:tracePt t="506758" x="6767513" y="4483100"/>
          <p14:tracePt t="506766" x="6813550" y="4492625"/>
          <p14:tracePt t="506772" x="6850063" y="4492625"/>
          <p14:tracePt t="506780" x="6877050" y="4492625"/>
          <p14:tracePt t="506788" x="6904038" y="4492625"/>
          <p14:tracePt t="506794" x="6923088" y="4492625"/>
          <p14:tracePt t="506801" x="6931025" y="4492625"/>
          <p14:tracePt t="506808" x="6950075" y="4492625"/>
          <p14:tracePt t="506816" x="6959600" y="4502150"/>
          <p14:tracePt t="506822" x="6986588" y="4502150"/>
          <p14:tracePt t="506829" x="6996113" y="4511675"/>
          <p14:tracePt t="506837" x="7013575" y="4511675"/>
          <p14:tracePt t="506843" x="7040563" y="4511675"/>
          <p14:tracePt t="506850" x="7050088" y="4519613"/>
          <p14:tracePt t="506856" x="7086600" y="4519613"/>
          <p14:tracePt t="506864" x="7105650" y="4519613"/>
          <p14:tracePt t="506871" x="7132638" y="4529138"/>
          <p14:tracePt t="506877" x="7169150" y="4538663"/>
          <p14:tracePt t="506885" x="7196138" y="4538663"/>
          <p14:tracePt t="506891" x="7232650" y="4548188"/>
          <p14:tracePt t="506899" x="7269163" y="4556125"/>
          <p14:tracePt t="506906" x="7288213" y="4565650"/>
          <p14:tracePt t="506914" x="7324725" y="4575175"/>
          <p14:tracePt t="506921" x="7361238" y="4584700"/>
          <p14:tracePt t="506927" x="7407275" y="4592638"/>
          <p14:tracePt t="506934" x="7451725" y="4602163"/>
          <p14:tracePt t="506942" x="7516813" y="4611688"/>
          <p14:tracePt t="506948" x="7589838" y="4629150"/>
          <p14:tracePt t="506955" x="7653338" y="4648200"/>
          <p14:tracePt t="506962" x="7716838" y="4657725"/>
          <p14:tracePt t="506969" x="7780338" y="4665663"/>
          <p14:tracePt t="506975" x="7826375" y="4675188"/>
          <p14:tracePt t="506982" x="7872413" y="4684713"/>
          <p14:tracePt t="506989" x="7935913" y="4694238"/>
          <p14:tracePt t="506997" x="7962900" y="4694238"/>
          <p14:tracePt t="507004" x="8018463" y="4702175"/>
          <p14:tracePt t="507011" x="8081963" y="4711700"/>
          <p14:tracePt t="507018" x="8147050" y="4711700"/>
          <p14:tracePt t="507024" x="8220075" y="4721225"/>
          <p14:tracePt t="507033" x="8293100" y="4721225"/>
          <p14:tracePt t="507039" x="8383588" y="4721225"/>
          <p14:tracePt t="507046" x="8456613" y="4721225"/>
          <p14:tracePt t="507054" x="8529638" y="4738688"/>
          <p14:tracePt t="507060" x="8621713" y="4738688"/>
          <p14:tracePt t="507067" x="8721725" y="4748213"/>
          <p14:tracePt t="507073" x="8821738" y="4748213"/>
          <p14:tracePt t="507080" x="8921750" y="4748213"/>
          <p14:tracePt t="507088" x="9032875" y="4748213"/>
          <p14:tracePt t="507095" x="9132888" y="4748213"/>
          <p14:tracePt t="507105" x="9251950" y="4748213"/>
          <p14:tracePt t="507109" x="9361488" y="4748213"/>
          <p14:tracePt t="507116" x="9478963" y="4757738"/>
          <p14:tracePt t="507123" x="9571038" y="4767263"/>
          <p14:tracePt t="507130" x="9634538" y="4775200"/>
          <p14:tracePt t="507138" x="9680575" y="4784725"/>
          <p14:tracePt t="507144" x="9707563" y="4803775"/>
          <p14:tracePt t="507150" x="9717088" y="4811713"/>
          <p14:tracePt t="507157" x="9744075" y="4821238"/>
          <p14:tracePt t="507165" x="9753600" y="4830763"/>
          <p14:tracePt t="507179" x="9763125" y="4840288"/>
          <p14:tracePt t="507188" x="9772650" y="4840288"/>
          <p14:tracePt t="507215" x="9772650" y="4848225"/>
          <p14:tracePt t="507221" x="9772650" y="4857750"/>
          <p14:tracePt t="507228" x="9753600" y="4867275"/>
          <p14:tracePt t="507238" x="9744075" y="4884738"/>
          <p14:tracePt t="508446" x="9772650" y="4857750"/>
          <p14:tracePt t="508452" x="9809163" y="4811713"/>
          <p14:tracePt t="508459" x="9826625" y="4794250"/>
          <p14:tracePt t="508467" x="9836150" y="4775200"/>
          <p14:tracePt t="508472" x="9836150" y="4767263"/>
          <p14:tracePt t="508480" x="9845675" y="4767263"/>
          <p14:tracePt t="508495" x="9845675" y="4757738"/>
          <p14:tracePt t="508503" x="9845675" y="4748213"/>
          <p14:tracePt t="508516" x="9845675" y="4738688"/>
          <p14:tracePt t="508521" x="9853613" y="4721225"/>
          <p14:tracePt t="508529" x="9853613" y="4694238"/>
          <p14:tracePt t="508537" x="9853613" y="4648200"/>
          <p14:tracePt t="508543" x="9853613" y="4602163"/>
          <p14:tracePt t="508550" x="9845675" y="4538663"/>
          <p14:tracePt t="508556" x="9817100" y="4475163"/>
          <p14:tracePt t="508563" x="9790113" y="4410075"/>
          <p14:tracePt t="508570" x="9744075" y="4356100"/>
          <p14:tracePt t="508578" x="9717088" y="4319588"/>
          <p14:tracePt t="508587" x="9690100" y="4292600"/>
          <p14:tracePt t="508592" x="9661525" y="4283075"/>
          <p14:tracePt t="508600" x="9644063" y="4273550"/>
          <p14:tracePt t="508606" x="9625013" y="4264025"/>
          <p14:tracePt t="508614" x="9617075" y="4256088"/>
          <p14:tracePt t="508635" x="9607550" y="4256088"/>
          <p14:tracePt t="508654" x="9598025" y="4256088"/>
          <p14:tracePt t="508662" x="9580563" y="4256088"/>
          <p14:tracePt t="508670" x="9534525" y="4256088"/>
          <p14:tracePt t="508676" x="9478963" y="4256088"/>
          <p14:tracePt t="508683" x="9405938" y="4256088"/>
          <p14:tracePt t="508690" x="9296400" y="4273550"/>
          <p14:tracePt t="508697" x="9169400" y="4283075"/>
          <p14:tracePt t="508704" x="9004300" y="4310063"/>
          <p14:tracePt t="508711" x="8804275" y="4337050"/>
          <p14:tracePt t="508719" x="8639175" y="4365625"/>
          <p14:tracePt t="508725" x="8493125" y="4392613"/>
          <p14:tracePt t="508732" x="8347075" y="4419600"/>
          <p14:tracePt t="508738" x="8228013" y="4429125"/>
          <p14:tracePt t="508746" x="8108950" y="4465638"/>
          <p14:tracePt t="508753" x="8018463" y="4483100"/>
          <p14:tracePt t="508759" x="7926388" y="4492625"/>
          <p14:tracePt t="508767" x="7845425" y="4529138"/>
          <p14:tracePt t="508773" x="7772400" y="4556125"/>
          <p14:tracePt t="508781" x="7689850" y="4575175"/>
          <p14:tracePt t="508788" x="7616825" y="4611688"/>
          <p14:tracePt t="508796" x="7553325" y="4638675"/>
          <p14:tracePt t="508803" x="7488238" y="4675188"/>
          <p14:tracePt t="508809" x="7424738" y="4702175"/>
          <p14:tracePt t="508817" x="7370763" y="4721225"/>
          <p14:tracePt t="509340" x="7278688" y="4702175"/>
          <p14:tracePt t="509346" x="7077075" y="4638675"/>
          <p14:tracePt t="509353" x="6748463" y="4548188"/>
          <p14:tracePt t="509360" x="6475413" y="4438650"/>
          <p14:tracePt t="509367" x="6292850" y="4383088"/>
          <p14:tracePt t="509373" x="6154738" y="4346575"/>
          <p14:tracePt t="509381" x="6064250" y="4300538"/>
          <p14:tracePt t="509388" x="5972175" y="4283075"/>
          <p14:tracePt t="509395" x="5908675" y="4246563"/>
          <p14:tracePt t="509403" x="5845175" y="4219575"/>
          <p14:tracePt t="509409" x="5808663" y="4200525"/>
          <p14:tracePt t="509416" x="5772150" y="4183063"/>
          <p14:tracePt t="509423" x="5735638" y="4164013"/>
          <p14:tracePt t="509430" x="5699125" y="4146550"/>
          <p14:tracePt t="509437" x="5680075" y="4127500"/>
          <p14:tracePt t="509444" x="5653088" y="4110038"/>
          <p14:tracePt t="509450" x="5626100" y="4100513"/>
          <p14:tracePt t="509458" x="5607050" y="4081463"/>
          <p14:tracePt t="509465" x="5570538" y="4081463"/>
          <p14:tracePt t="509471" x="5543550" y="4073525"/>
          <p14:tracePt t="509480" x="5534025" y="4054475"/>
          <p14:tracePt t="509486" x="5516563" y="4044950"/>
          <p14:tracePt t="509494" x="5497513" y="4044950"/>
          <p14:tracePt t="509507" x="5497513" y="4037013"/>
          <p14:tracePt t="509521" x="5487988" y="4037013"/>
          <p14:tracePt t="509536" x="5480050" y="4037013"/>
          <p14:tracePt t="509578" x="5497513" y="4037013"/>
          <p14:tracePt t="509585" x="5543550" y="4027488"/>
          <p14:tracePt t="509591" x="5634038" y="4027488"/>
          <p14:tracePt t="509599" x="5753100" y="4027488"/>
          <p14:tracePt t="509605" x="5881688" y="4027488"/>
          <p14:tracePt t="509613" x="6037263" y="4027488"/>
          <p14:tracePt t="509620" x="6173788" y="4027488"/>
          <p14:tracePt t="509626" x="6319838" y="4027488"/>
          <p14:tracePt t="509633" x="6475413" y="4027488"/>
          <p14:tracePt t="509639" x="6621463" y="4037013"/>
          <p14:tracePt t="509648" x="6767513" y="4054475"/>
          <p14:tracePt t="509654" x="6913563" y="4073525"/>
          <p14:tracePt t="509660" x="7077075" y="4090988"/>
          <p14:tracePt t="509668" x="7232650" y="4100513"/>
          <p14:tracePt t="509676" x="7397750" y="4127500"/>
          <p14:tracePt t="509683" x="7626350" y="4154488"/>
          <p14:tracePt t="509689" x="7881938" y="4191000"/>
          <p14:tracePt t="509697" x="8154988" y="4200525"/>
          <p14:tracePt t="509703" x="8429625" y="4219575"/>
          <p14:tracePt t="509710" x="8675688" y="4237038"/>
          <p14:tracePt t="509719" x="8950325" y="4256088"/>
          <p14:tracePt t="509724" x="9196388" y="4264025"/>
          <p14:tracePt t="509730" x="9434513" y="4264025"/>
          <p14:tracePt t="509737" x="9653588" y="4283075"/>
          <p14:tracePt t="509745" x="9845675" y="4292600"/>
          <p14:tracePt t="509753" x="9991725" y="4310063"/>
          <p14:tracePt t="509759" x="10109200" y="4310063"/>
          <p14:tracePt t="509766" x="10228263" y="4319588"/>
          <p14:tracePt t="509773" x="10310813" y="4329113"/>
          <p14:tracePt t="509780" x="10383838" y="4329113"/>
          <p14:tracePt t="509787" x="10474325" y="4329113"/>
          <p14:tracePt t="509795" x="10547350" y="4329113"/>
          <p14:tracePt t="509802" x="10612438" y="4329113"/>
          <p14:tracePt t="509808" x="10658475" y="4329113"/>
          <p14:tracePt t="509815" x="10675938" y="4319588"/>
          <p14:tracePt t="509822" x="10702925" y="4310063"/>
          <p14:tracePt t="509829" x="10712450" y="4310063"/>
          <p14:tracePt t="509843" x="10721975" y="4310063"/>
          <p14:tracePt t="509892" x="10721975" y="4300538"/>
          <p14:tracePt t="509906" x="10712450" y="4292600"/>
          <p14:tracePt t="509913" x="10685463" y="4273550"/>
          <p14:tracePt t="509920" x="10658475" y="4273550"/>
          <p14:tracePt t="509928" x="10621963" y="4256088"/>
          <p14:tracePt t="509936" x="10585450" y="4237038"/>
          <p14:tracePt t="509954" x="10347325" y="4110038"/>
          <p14:tracePt t="509962" x="10191750" y="4044950"/>
          <p14:tracePt t="509971" x="9936163" y="3944938"/>
          <p14:tracePt t="509976" x="9580563" y="3852863"/>
          <p14:tracePt t="509985" x="9259888" y="3762375"/>
          <p14:tracePt t="509992" x="8848725" y="3679825"/>
          <p14:tracePt t="509998" x="8447088" y="3606800"/>
          <p14:tracePt t="510004" x="8008938" y="3543300"/>
          <p14:tracePt t="510011" x="7616825" y="3524250"/>
          <p14:tracePt t="510020" x="7251700" y="3487738"/>
          <p14:tracePt t="510026" x="6923088" y="3487738"/>
          <p14:tracePt t="510033" x="6638925" y="3516313"/>
          <p14:tracePt t="510038" x="6392863" y="3533775"/>
          <p14:tracePt t="510046" x="6200775" y="3560763"/>
          <p14:tracePt t="510053" x="6000750" y="3589338"/>
          <p14:tracePt t="510060" x="5854700" y="3625850"/>
          <p14:tracePt t="510067" x="5716588" y="3662363"/>
          <p14:tracePt t="510074" x="5570538" y="3706813"/>
          <p14:tracePt t="510082" x="5434013" y="3762375"/>
          <p14:tracePt t="510088" x="5297488" y="3808413"/>
          <p14:tracePt t="510096" x="5159375" y="3871913"/>
          <p14:tracePt t="510103" x="5041900" y="3935413"/>
          <p14:tracePt t="510109" x="4922838" y="3981450"/>
          <p14:tracePt t="510117" x="4830763" y="4027488"/>
          <p14:tracePt t="510123" x="4767263" y="4064000"/>
          <p14:tracePt t="510130" x="4730750" y="4073525"/>
          <p14:tracePt t="510137" x="4711700" y="4081463"/>
          <p14:tracePt t="510145" x="4703763" y="4090988"/>
          <p14:tracePt t="510193" x="4703763" y="4100513"/>
          <p14:tracePt t="510208" x="4721225" y="4117975"/>
          <p14:tracePt t="510214" x="4757738" y="4146550"/>
          <p14:tracePt t="510221" x="4840288" y="4164013"/>
          <p14:tracePt t="510228" x="4940300" y="4200525"/>
          <p14:tracePt t="510236" x="5095875" y="4237038"/>
          <p14:tracePt t="510242" x="5241925" y="4273550"/>
          <p14:tracePt t="510249" x="5424488" y="4300538"/>
          <p14:tracePt t="510255" x="5626100" y="4346575"/>
          <p14:tracePt t="510263" x="5772150" y="4356100"/>
          <p14:tracePt t="510270" x="5918200" y="4373563"/>
          <p14:tracePt t="510278" x="6081713" y="4392613"/>
          <p14:tracePt t="510286" x="6246813" y="4410075"/>
          <p14:tracePt t="510291" x="6410325" y="4429125"/>
          <p14:tracePt t="510298" x="6538913" y="4446588"/>
          <p14:tracePt t="510305" x="6675438" y="4456113"/>
          <p14:tracePt t="510312" x="6794500" y="4483100"/>
          <p14:tracePt t="510320" x="6894513" y="4492625"/>
          <p14:tracePt t="510327" x="6996113" y="4502150"/>
          <p14:tracePt t="510334" x="7105650" y="4511675"/>
          <p14:tracePt t="510339" x="7178675" y="4529138"/>
          <p14:tracePt t="510348" x="7251700" y="4538663"/>
          <p14:tracePt t="510354" x="7315200" y="4538663"/>
          <p14:tracePt t="510361" x="7361238" y="4538663"/>
          <p14:tracePt t="510370" x="7407275" y="4548188"/>
          <p14:tracePt t="510375" x="7443788" y="4548188"/>
          <p14:tracePt t="510383" x="7480300" y="4548188"/>
          <p14:tracePt t="510389" x="7516813" y="4548188"/>
          <p14:tracePt t="510397" x="7553325" y="4556125"/>
          <p14:tracePt t="510404" x="7580313" y="4556125"/>
          <p14:tracePt t="510410" x="7607300" y="4556125"/>
          <p14:tracePt t="510420" x="7626350" y="4565650"/>
          <p14:tracePt t="510424" x="7653338" y="4565650"/>
          <p14:tracePt t="510431" x="7670800" y="4565650"/>
          <p14:tracePt t="510437" x="7699375" y="4565650"/>
          <p14:tracePt t="510446" x="7726363" y="4565650"/>
          <p14:tracePt t="510453" x="7743825" y="4565650"/>
          <p14:tracePt t="510459" x="7780338" y="4575175"/>
          <p14:tracePt t="510468" x="7799388" y="4575175"/>
          <p14:tracePt t="510473" x="7835900" y="4584700"/>
          <p14:tracePt t="510481" x="7862888" y="4584700"/>
          <p14:tracePt t="510487" x="7872413" y="4584700"/>
          <p14:tracePt t="510495" x="7889875" y="4584700"/>
          <p14:tracePt t="510503" x="7899400" y="4592638"/>
          <p14:tracePt t="510522" x="7908925" y="4592638"/>
          <p14:tracePt t="510537" x="7918450" y="4592638"/>
          <p14:tracePt t="510572" x="7926388" y="4592638"/>
          <p14:tracePt t="510593" x="7926388" y="4602163"/>
          <p14:tracePt t="522078" x="8237538" y="4402138"/>
          <p14:tracePt t="522085" x="8648700" y="4154488"/>
          <p14:tracePt t="522092" x="8986838" y="3981450"/>
          <p14:tracePt t="522099" x="9169400" y="3927475"/>
          <p14:tracePt t="522106" x="9305925" y="3917950"/>
          <p14:tracePt t="522113" x="9434513" y="3917950"/>
          <p14:tracePt t="522119" x="9551988" y="3917950"/>
          <p14:tracePt t="522127" x="9671050" y="3917950"/>
          <p14:tracePt t="522133" x="9780588" y="3917950"/>
          <p14:tracePt t="522140" x="9899650" y="3927475"/>
          <p14:tracePt t="522149" x="10009188" y="3944938"/>
          <p14:tracePt t="522156" x="10109200" y="3963988"/>
          <p14:tracePt t="522162" x="10201275" y="3990975"/>
          <p14:tracePt t="522168" x="10310813" y="4017963"/>
          <p14:tracePt t="522176" x="10401300" y="4054475"/>
          <p14:tracePt t="522183" x="10520363" y="4081463"/>
          <p14:tracePt t="522190" x="10639425" y="4117975"/>
          <p14:tracePt t="522197" x="10739438" y="4137025"/>
          <p14:tracePt t="522203" x="10831513" y="4164013"/>
          <p14:tracePt t="522210" x="10922000" y="4200525"/>
          <p14:tracePt t="522218" x="11014075" y="4219575"/>
          <p14:tracePt t="522224" x="11077575" y="4227513"/>
          <p14:tracePt t="522232" x="11141075" y="4246563"/>
          <p14:tracePt t="522238" x="11187113" y="4264025"/>
          <p14:tracePt t="522246" x="11223625" y="4264025"/>
          <p14:tracePt t="522254" x="11242675" y="4273550"/>
          <p14:tracePt t="522260" x="11250613" y="4273550"/>
          <p14:tracePt t="522266" x="11260138" y="4283075"/>
          <p14:tracePt t="522275" x="11269663" y="4292600"/>
          <p14:tracePt t="522282" x="11279188" y="4292600"/>
          <p14:tracePt t="522288" x="11287125" y="4292600"/>
          <p14:tracePt t="522309" x="11296650" y="4292600"/>
          <p14:tracePt t="522316" x="11296650" y="4300538"/>
          <p14:tracePt t="522323" x="11306175" y="4300538"/>
          <p14:tracePt t="522336" x="11306175" y="4310063"/>
          <p14:tracePt t="522709" x="11104563" y="4227513"/>
          <p14:tracePt t="522716" x="10795000" y="4073525"/>
          <p14:tracePt t="522722" x="10539413" y="3963988"/>
          <p14:tracePt t="522730" x="10310813" y="3844925"/>
          <p14:tracePt t="522736" x="10072688" y="3716338"/>
          <p14:tracePt t="522745" x="9872663" y="3606800"/>
          <p14:tracePt t="522751" x="9671050" y="3479800"/>
          <p14:tracePt t="522758" x="9434513" y="3341688"/>
          <p14:tracePt t="522766" x="9232900" y="3214688"/>
          <p14:tracePt t="522772" x="9004300" y="3105150"/>
          <p14:tracePt t="522779" x="8831263" y="3005138"/>
          <p14:tracePt t="522785" x="8666163" y="2922588"/>
          <p14:tracePt t="522793" x="8520113" y="2840038"/>
          <p14:tracePt t="522799" x="8383588" y="2776538"/>
          <p14:tracePt t="522807" x="8264525" y="2720975"/>
          <p14:tracePt t="522815" x="8147050" y="2684463"/>
          <p14:tracePt t="522820" x="8008938" y="2657475"/>
          <p14:tracePt t="522828" x="7889875" y="2647950"/>
          <p14:tracePt t="522834" x="7789863" y="2638425"/>
          <p14:tracePt t="522841" x="7689850" y="2638425"/>
          <p14:tracePt t="522849" x="7570788" y="2638425"/>
          <p14:tracePt t="522856" x="7451725" y="2674938"/>
          <p14:tracePt t="522863" x="7334250" y="2711450"/>
          <p14:tracePt t="522870" x="7196138" y="2747963"/>
          <p14:tracePt t="522877" x="7077075" y="2803525"/>
          <p14:tracePt t="522884" x="6950075" y="2857500"/>
          <p14:tracePt t="522891" x="6840538" y="2940050"/>
          <p14:tracePt t="522899" x="6740525" y="3013075"/>
          <p14:tracePt t="522905" x="6657975" y="3086100"/>
          <p14:tracePt t="522912" x="6557963" y="3151188"/>
          <p14:tracePt t="522919" x="6492875" y="3224213"/>
          <p14:tracePt t="522933" x="6329363" y="3360738"/>
          <p14:tracePt t="522940" x="6246813" y="3443288"/>
          <p14:tracePt t="522949" x="6173788" y="3524250"/>
          <p14:tracePt t="522954" x="6118225" y="3597275"/>
          <p14:tracePt t="522961" x="6073775" y="3662363"/>
          <p14:tracePt t="522968" x="6045200" y="3725863"/>
          <p14:tracePt t="522975" x="6027738" y="3771900"/>
          <p14:tracePt t="522982" x="6000750" y="3825875"/>
          <p14:tracePt t="522989" x="5991225" y="3881438"/>
          <p14:tracePt t="522996" x="5981700" y="3944938"/>
          <p14:tracePt t="523003" x="5981700" y="4017963"/>
          <p14:tracePt t="523009" x="5981700" y="4090988"/>
          <p14:tracePt t="523016" x="5981700" y="4173538"/>
          <p14:tracePt t="523024" x="6000750" y="4246563"/>
          <p14:tracePt t="523032" x="6008688" y="4310063"/>
          <p14:tracePt t="523038" x="6018213" y="4365625"/>
          <p14:tracePt t="523047" x="6037263" y="4429125"/>
          <p14:tracePt t="523051" x="6054725" y="4492625"/>
          <p14:tracePt t="523060" x="6091238" y="4556125"/>
          <p14:tracePt t="523066" x="6118225" y="4621213"/>
          <p14:tracePt t="523074" x="6154738" y="4702175"/>
          <p14:tracePt t="523082" x="6210300" y="4757738"/>
          <p14:tracePt t="523087" x="6264275" y="4821238"/>
          <p14:tracePt t="523095" x="6346825" y="4876800"/>
          <p14:tracePt t="523103" x="6429375" y="4922838"/>
          <p14:tracePt t="523108" x="6521450" y="4959350"/>
          <p14:tracePt t="523115" x="6611938" y="4986338"/>
          <p14:tracePt t="523122" x="6721475" y="4986338"/>
          <p14:tracePt t="523129" x="6840538" y="4986338"/>
          <p14:tracePt t="523135" x="6959600" y="4986338"/>
          <p14:tracePt t="523144" x="7086600" y="4976813"/>
          <p14:tracePt t="523149" x="7205663" y="4967288"/>
          <p14:tracePt t="523156" x="7324725" y="4959350"/>
          <p14:tracePt t="523165" x="7451725" y="4959350"/>
          <p14:tracePt t="523170" x="7597775" y="4940300"/>
          <p14:tracePt t="523178" x="7762875" y="4930775"/>
          <p14:tracePt t="523184" x="7908925" y="4922838"/>
          <p14:tracePt t="523192" x="8054975" y="4894263"/>
          <p14:tracePt t="523199" x="8191500" y="4884738"/>
          <p14:tracePt t="523206" x="8329613" y="4867275"/>
          <p14:tracePt t="523213" x="8483600" y="4848225"/>
          <p14:tracePt t="523219" x="8612188" y="4821238"/>
          <p14:tracePt t="523227" x="8748713" y="4784725"/>
          <p14:tracePt t="523233" x="8921750" y="4730750"/>
          <p14:tracePt t="523241" x="9077325" y="4684713"/>
          <p14:tracePt t="523249" x="9232900" y="4629150"/>
          <p14:tracePt t="523256" x="9415463" y="4556125"/>
          <p14:tracePt t="523263" x="9607550" y="4483100"/>
          <p14:tracePt t="523268" x="9772650" y="4419600"/>
          <p14:tracePt t="523276" x="9955213" y="4346575"/>
          <p14:tracePt t="523283" x="10091738" y="4283075"/>
          <p14:tracePt t="523290" x="10228263" y="4219575"/>
          <p14:tracePt t="523298" x="10364788" y="4146550"/>
          <p14:tracePt t="523304" x="10493375" y="4073525"/>
          <p14:tracePt t="523311" x="10648950" y="3971925"/>
          <p14:tracePt t="523317" x="10775950" y="3889375"/>
          <p14:tracePt t="523325" x="10858500" y="3808413"/>
          <p14:tracePt t="523332" x="10941050" y="3752850"/>
          <p14:tracePt t="523339" x="11004550" y="3716338"/>
          <p14:tracePt t="523348" x="11041063" y="3698875"/>
          <p14:tracePt t="523353" x="11068050" y="3670300"/>
          <p14:tracePt t="523367" x="11087100" y="3662363"/>
          <p14:tracePt t="523382" x="11087100" y="3652838"/>
          <p14:tracePt t="523438" x="11087100" y="3643313"/>
          <p14:tracePt t="523458" x="11087100" y="3633788"/>
          <p14:tracePt t="523473" x="11077575" y="3633788"/>
          <p14:tracePt t="523486" x="11060113" y="3633788"/>
          <p14:tracePt t="523493" x="11050588" y="3633788"/>
          <p14:tracePt t="523499" x="11041063" y="3633788"/>
          <p14:tracePt t="523507" x="11031538" y="3633788"/>
          <p14:tracePt t="523514" x="11014075" y="3633788"/>
          <p14:tracePt t="523520" x="11004550" y="3633788"/>
          <p14:tracePt t="523528" x="10995025" y="3633788"/>
          <p14:tracePt t="523534" x="10987088" y="3633788"/>
          <p14:tracePt t="523549" x="10977563" y="3633788"/>
          <p14:tracePt t="523556" x="10958513" y="3633788"/>
          <p14:tracePt t="523570" x="10950575" y="3633788"/>
          <p14:tracePt t="526464" x="10868025" y="3662363"/>
          <p14:tracePt t="526471" x="10748963" y="3725863"/>
          <p14:tracePt t="526478" x="10639425" y="3779838"/>
          <p14:tracePt t="526485" x="10556875" y="3844925"/>
          <p14:tracePt t="526492" x="10466388" y="3889375"/>
          <p14:tracePt t="526498" x="10356850" y="3944938"/>
          <p14:tracePt t="526506" x="10237788" y="4008438"/>
          <p14:tracePt t="526514" x="10109200" y="4081463"/>
          <p14:tracePt t="526520" x="10009188" y="4146550"/>
          <p14:tracePt t="526528" x="9909175" y="4210050"/>
          <p14:tracePt t="526534" x="9799638" y="4273550"/>
          <p14:tracePt t="526541" x="9707563" y="4319588"/>
          <p14:tracePt t="526548" x="9625013" y="4373563"/>
          <p14:tracePt t="526555" x="9551988" y="4419600"/>
          <p14:tracePt t="526564" x="9515475" y="4456113"/>
          <p14:tracePt t="526568" x="9488488" y="4465638"/>
          <p14:tracePt t="526576" x="9471025" y="4483100"/>
          <p14:tracePt t="526582" x="9461500" y="4492625"/>
          <p14:tracePt t="526589" x="9442450" y="4511675"/>
          <p14:tracePt t="526598" x="9434513" y="4511675"/>
          <p14:tracePt t="526604" x="9424988" y="4519613"/>
          <p14:tracePt t="526611" x="9415463" y="4529138"/>
          <p14:tracePt t="526618" x="9405938" y="4538663"/>
          <p14:tracePt t="526625" x="9398000" y="4548188"/>
          <p14:tracePt t="526632" x="9398000" y="4556125"/>
          <p14:tracePt t="526648" x="9388475" y="4556125"/>
          <p14:tracePt t="526660" x="9378950" y="4565650"/>
          <p14:tracePt t="526695" x="9369425" y="4565650"/>
          <p14:tracePt t="527150" x="9378950" y="4575175"/>
          <p14:tracePt t="527157" x="9405938" y="4575175"/>
          <p14:tracePt t="527164" x="9424988" y="4575175"/>
          <p14:tracePt t="527170" x="9451975" y="4575175"/>
          <p14:tracePt t="527178" x="9478963" y="4575175"/>
          <p14:tracePt t="527185" x="9525000" y="4565650"/>
          <p14:tracePt t="527191" x="9571038" y="4548188"/>
          <p14:tracePt t="527199" x="9653588" y="4511675"/>
          <p14:tracePt t="527206" x="9744075" y="4456113"/>
          <p14:tracePt t="527214" x="9836150" y="4410075"/>
          <p14:tracePt t="527220" x="9890125" y="4373563"/>
          <p14:tracePt t="527228" x="9926638" y="4356100"/>
          <p14:tracePt t="527234" x="9936163" y="4346575"/>
          <p14:tracePt t="527241" x="9945688" y="4346575"/>
          <p14:tracePt t="527248" x="9955213" y="4337050"/>
          <p14:tracePt t="527264" x="9955213" y="4329113"/>
          <p14:tracePt t="527276" x="9955213" y="4319588"/>
          <p14:tracePt t="527282" x="9982200" y="4283075"/>
          <p14:tracePt t="527289" x="10018713" y="4173538"/>
          <p14:tracePt t="527298" x="10137775" y="3971925"/>
          <p14:tracePt t="527305" x="10383838" y="3589338"/>
          <p14:tracePt t="527312" x="10556875" y="3314700"/>
          <p14:tracePt t="527318" x="10639425" y="3178175"/>
          <p14:tracePt t="527326" x="10666413" y="3122613"/>
          <p14:tracePt t="527332" x="10666413" y="3105150"/>
          <p14:tracePt t="527340" x="10675938" y="3086100"/>
          <p14:tracePt t="527353" x="10675938" y="3078163"/>
          <p14:tracePt t="527410" x="10658475" y="3078163"/>
          <p14:tracePt t="527416" x="10629900" y="3078163"/>
          <p14:tracePt t="527424" x="10593388" y="3078163"/>
          <p14:tracePt t="527431" x="10547350" y="3086100"/>
          <p14:tracePt t="527437" x="10456863" y="3095625"/>
          <p14:tracePt t="527445" x="10337800" y="3114675"/>
          <p14:tracePt t="527450" x="10201275" y="3122613"/>
          <p14:tracePt t="527458" x="10101263" y="3132138"/>
          <p14:tracePt t="527465" x="10009188" y="3159125"/>
          <p14:tracePt t="527472" x="9936163" y="3159125"/>
          <p14:tracePt t="527480" x="9872663" y="3168650"/>
          <p14:tracePt t="527486" x="9826625" y="3168650"/>
          <p14:tracePt t="527493" x="9799638" y="3178175"/>
          <p14:tracePt t="527500" x="9772650" y="3178175"/>
          <p14:tracePt t="527508" x="9753600" y="3178175"/>
          <p14:tracePt t="527514" x="9717088" y="3178175"/>
          <p14:tracePt t="527522" x="9690100" y="3178175"/>
          <p14:tracePt t="527528" x="9661525" y="3187700"/>
          <p14:tracePt t="527535" x="9634538" y="3195638"/>
          <p14:tracePt t="527542" x="9607550" y="3205163"/>
          <p14:tracePt t="527548" x="9598025" y="3214688"/>
          <p14:tracePt t="527556" x="9580563" y="3214688"/>
          <p14:tracePt t="527564" x="9551988" y="3232150"/>
          <p14:tracePt t="527570" x="9544050" y="3232150"/>
          <p14:tracePt t="527577" x="9525000" y="3241675"/>
          <p14:tracePt t="527584" x="9507538" y="3260725"/>
          <p14:tracePt t="527590" x="9478963" y="3287713"/>
          <p14:tracePt t="527598" x="9451975" y="3324225"/>
          <p14:tracePt t="527606" x="9434513" y="3360738"/>
          <p14:tracePt t="527613" x="9405938" y="3397250"/>
          <p14:tracePt t="527619" x="9369425" y="3460750"/>
          <p14:tracePt t="527626" x="9351963" y="3524250"/>
          <p14:tracePt t="527632" x="9315450" y="3616325"/>
          <p14:tracePt t="527640" x="9296400" y="3679825"/>
          <p14:tracePt t="527647" x="9269413" y="3743325"/>
          <p14:tracePt t="527654" x="9259888" y="3789363"/>
          <p14:tracePt t="527661" x="9251950" y="3825875"/>
          <p14:tracePt t="527667" x="9251950" y="3862388"/>
          <p14:tracePt t="527675" x="9251950" y="3871913"/>
          <p14:tracePt t="527681" x="9251950" y="3908425"/>
          <p14:tracePt t="527689" x="9251950" y="3917950"/>
          <p14:tracePt t="527697" x="9251950" y="3944938"/>
          <p14:tracePt t="527704" x="9251950" y="3971925"/>
          <p14:tracePt t="527711" x="9251950" y="3981450"/>
          <p14:tracePt t="527717" x="9259888" y="4017963"/>
          <p14:tracePt t="527725" x="9259888" y="4037013"/>
          <p14:tracePt t="527731" x="9269413" y="4073525"/>
          <p14:tracePt t="527738" x="9269413" y="4100513"/>
          <p14:tracePt t="527747" x="9269413" y="4127500"/>
          <p14:tracePt t="527752" x="9278938" y="4154488"/>
          <p14:tracePt t="527759" x="9278938" y="4183063"/>
          <p14:tracePt t="527765" x="9278938" y="4210050"/>
          <p14:tracePt t="527773" x="9288463" y="4237038"/>
          <p14:tracePt t="527781" x="9288463" y="4264025"/>
          <p14:tracePt t="527787" x="9288463" y="4292600"/>
          <p14:tracePt t="527797" x="9288463" y="4319588"/>
          <p14:tracePt t="527801" x="9288463" y="4356100"/>
          <p14:tracePt t="527809" x="9288463" y="4392613"/>
          <p14:tracePt t="527815" x="9288463" y="4419600"/>
          <p14:tracePt t="527823" x="9288463" y="4456113"/>
          <p14:tracePt t="527831" x="9296400" y="4502150"/>
          <p14:tracePt t="527836" x="9296400" y="4548188"/>
          <p14:tracePt t="527844" x="9296400" y="4575175"/>
          <p14:tracePt t="527849" x="9305925" y="4611688"/>
          <p14:tracePt t="527858" x="9305925" y="4629150"/>
          <p14:tracePt t="527864" x="9315450" y="4648200"/>
          <p14:tracePt t="527870" x="9315450" y="4675188"/>
          <p14:tracePt t="527884" x="9315450" y="4684713"/>
          <p14:tracePt t="527893" x="9315450" y="4694238"/>
          <p14:tracePt t="527913" x="9324975" y="4694238"/>
          <p14:tracePt t="527928" x="9332913" y="4702175"/>
          <p14:tracePt t="527946" x="9332913" y="4711700"/>
          <p14:tracePt t="527949" x="9342438" y="4711700"/>
          <p14:tracePt t="527955" x="9351963" y="4711700"/>
          <p14:tracePt t="527969" x="9361488" y="4711700"/>
          <p14:tracePt t="527976" x="9369425" y="4721225"/>
          <p14:tracePt t="527989" x="9378950" y="4721225"/>
          <p14:tracePt t="527998" x="9388475" y="4730750"/>
          <p14:tracePt t="528027" x="9398000" y="4730750"/>
          <p14:tracePt t="528032" x="9405938" y="4730750"/>
          <p14:tracePt t="528047" x="9415463" y="4730750"/>
          <p14:tracePt t="528053" x="9434513" y="4738688"/>
          <p14:tracePt t="528060" x="9461500" y="4738688"/>
          <p14:tracePt t="528066" x="9498013" y="4748213"/>
          <p14:tracePt t="528073" x="9525000" y="4757738"/>
          <p14:tracePt t="528080" x="9551988" y="4767263"/>
          <p14:tracePt t="528088" x="9580563" y="4767263"/>
          <p14:tracePt t="528097" x="9598025" y="4767263"/>
          <p14:tracePt t="528102" x="9625013" y="4775200"/>
          <p14:tracePt t="528110" x="9634538" y="4775200"/>
          <p14:tracePt t="528116" x="9661525" y="4775200"/>
          <p14:tracePt t="528124" x="9671050" y="4775200"/>
          <p14:tracePt t="528130" x="9698038" y="4775200"/>
          <p14:tracePt t="528137" x="9726613" y="4775200"/>
          <p14:tracePt t="528147" x="9744075" y="4775200"/>
          <p14:tracePt t="528150" x="9780588" y="4775200"/>
          <p14:tracePt t="528158" x="9817100" y="4767263"/>
          <p14:tracePt t="528164" x="9863138" y="4757738"/>
          <p14:tracePt t="528171" x="9909175" y="4748213"/>
          <p14:tracePt t="528180" x="9945688" y="4738688"/>
          <p14:tracePt t="528186" x="9982200" y="4721225"/>
          <p14:tracePt t="528194" x="10009188" y="4711700"/>
          <p14:tracePt t="528201" x="10045700" y="4694238"/>
          <p14:tracePt t="528208" x="10082213" y="4675188"/>
          <p14:tracePt t="528214" x="10118725" y="4657725"/>
          <p14:tracePt t="528221" x="10145713" y="4638675"/>
          <p14:tracePt t="528227" x="10174288" y="4629150"/>
          <p14:tracePt t="528235" x="10191750" y="4621213"/>
          <p14:tracePt t="528242" x="10201275" y="4611688"/>
          <p14:tracePt t="528248" x="10210800" y="4602163"/>
          <p14:tracePt t="528284" x="10210800" y="4592638"/>
          <p14:tracePt t="528298" x="10218738" y="4592638"/>
          <p14:tracePt t="528305" x="10218738" y="4584700"/>
          <p14:tracePt t="528333" x="10218738" y="4575175"/>
          <p14:tracePt t="528347" x="10218738" y="4565650"/>
          <p14:tracePt t="528353" x="10218738" y="4556125"/>
          <p14:tracePt t="528368" x="10218738" y="4548188"/>
          <p14:tracePt t="528375" x="10218738" y="4538663"/>
          <p14:tracePt t="528404" x="10218738" y="4529138"/>
          <p14:tracePt t="528417" x="10218738" y="4519613"/>
          <p14:tracePt t="530706" x="10145713" y="4538663"/>
          <p14:tracePt t="530713" x="10009188" y="4592638"/>
          <p14:tracePt t="530721" x="9890125" y="4657725"/>
          <p14:tracePt t="530727" x="9772650" y="4721225"/>
          <p14:tracePt t="530734" x="9644063" y="4794250"/>
          <p14:tracePt t="530741" x="9534525" y="4867275"/>
          <p14:tracePt t="530747" x="9424988" y="4922838"/>
          <p14:tracePt t="530755" x="9324975" y="4995863"/>
          <p14:tracePt t="530763" x="9215438" y="5040313"/>
          <p14:tracePt t="530769" x="9132888" y="5105400"/>
          <p14:tracePt t="530777" x="9069388" y="5132388"/>
          <p14:tracePt t="530783" x="8986838" y="5178425"/>
          <p14:tracePt t="530790" x="8931275" y="5222875"/>
          <p14:tracePt t="530797" x="8894763" y="5251450"/>
          <p14:tracePt t="530804" x="8848725" y="5295900"/>
          <p14:tracePt t="530811" x="8821738" y="5314950"/>
          <p14:tracePt t="530818" x="8794750" y="5332413"/>
          <p14:tracePt t="530825" x="8775700" y="5351463"/>
          <p14:tracePt t="530831" x="8767763" y="5360988"/>
          <p14:tracePt t="530839" x="8758238" y="5360988"/>
          <p14:tracePt t="530846" x="8748713" y="5360988"/>
          <p14:tracePt t="530853" x="8748713" y="5368925"/>
          <p14:tracePt t="530867" x="8739188" y="5368925"/>
          <p14:tracePt t="532155" x="8821738" y="5332413"/>
          <p14:tracePt t="532162" x="8977313" y="5268913"/>
          <p14:tracePt t="532168" x="9142413" y="5195888"/>
          <p14:tracePt t="532176" x="9259888" y="5149850"/>
          <p14:tracePt t="532181" x="9369425" y="5113338"/>
          <p14:tracePt t="532190" x="9442450" y="5076825"/>
          <p14:tracePt t="532196" x="9507538" y="5059363"/>
          <p14:tracePt t="532203" x="9571038" y="5032375"/>
          <p14:tracePt t="532210" x="9634538" y="5003800"/>
          <p14:tracePt t="532216" x="9690100" y="4986338"/>
          <p14:tracePt t="532224" x="9734550" y="4959350"/>
          <p14:tracePt t="532230" x="9772650" y="4940300"/>
          <p14:tracePt t="532237" x="9809163" y="4913313"/>
          <p14:tracePt t="532245" x="9845675" y="4894263"/>
          <p14:tracePt t="532253" x="9872663" y="4867275"/>
          <p14:tracePt t="532259" x="9909175" y="4848225"/>
          <p14:tracePt t="532266" x="9936163" y="4830763"/>
          <p14:tracePt t="532274" x="9955213" y="4811713"/>
          <p14:tracePt t="532279" x="9972675" y="4803775"/>
          <p14:tracePt t="532287" x="9991725" y="4784725"/>
          <p14:tracePt t="532295" x="9999663" y="4775200"/>
          <p14:tracePt t="532301" x="10009188" y="4767263"/>
          <p14:tracePt t="532314" x="10018713" y="4767263"/>
          <p14:tracePt t="532329" x="10018713" y="4757738"/>
          <p14:tracePt t="532343" x="10018713" y="4748213"/>
          <p14:tracePt t="533672" x="10018713" y="4675188"/>
          <p14:tracePt t="533679" x="10018713" y="4529138"/>
          <p14:tracePt t="533686" x="10028238" y="4373563"/>
          <p14:tracePt t="533695" x="10028238" y="4227513"/>
          <p14:tracePt t="533700" x="10028238" y="4117975"/>
          <p14:tracePt t="533706" x="10018713" y="4037013"/>
          <p14:tracePt t="533713" x="9982200" y="3954463"/>
          <p14:tracePt t="533720" x="9945688" y="3889375"/>
          <p14:tracePt t="533728" x="9918700" y="3852863"/>
          <p14:tracePt t="533737" x="9882188" y="3816350"/>
          <p14:tracePt t="533744" x="9845675" y="3779838"/>
          <p14:tracePt t="533749" x="9799638" y="3743325"/>
          <p14:tracePt t="533757" x="9763125" y="3716338"/>
          <p14:tracePt t="533763" x="9717088" y="3689350"/>
          <p14:tracePt t="533770" x="9661525" y="3652838"/>
          <p14:tracePt t="533778" x="9607550" y="3625850"/>
          <p14:tracePt t="533784" x="9534525" y="3589338"/>
          <p14:tracePt t="533790" x="9451975" y="3552825"/>
          <p14:tracePt t="533797" x="9351963" y="3524250"/>
          <p14:tracePt t="533805" x="9232900" y="3487738"/>
          <p14:tracePt t="533811" x="9113838" y="3460750"/>
          <p14:tracePt t="533819" x="8977313" y="3424238"/>
          <p14:tracePt t="533828" x="8812213" y="3414713"/>
          <p14:tracePt t="533833" x="8639175" y="3414713"/>
          <p14:tracePt t="533840" x="8439150" y="3443288"/>
          <p14:tracePt t="533847" x="8210550" y="3479800"/>
          <p14:tracePt t="533854" x="8008938" y="3524250"/>
          <p14:tracePt t="533861" x="7772400" y="3579813"/>
          <p14:tracePt t="533868" x="7561263" y="3643313"/>
          <p14:tracePt t="533876" x="7407275" y="3698875"/>
          <p14:tracePt t="533882" x="7269163" y="3743325"/>
          <p14:tracePt t="533889" x="7150100" y="3789363"/>
          <p14:tracePt t="533895" x="7032625" y="3844925"/>
          <p14:tracePt t="533903" x="6923088" y="3881438"/>
          <p14:tracePt t="533909" x="6813550" y="3927475"/>
          <p14:tracePt t="533916" x="6721475" y="3971925"/>
          <p14:tracePt t="533923" x="6630988" y="4027488"/>
          <p14:tracePt t="533931" x="6538913" y="4090988"/>
          <p14:tracePt t="533946" x="6346825" y="4191000"/>
          <p14:tracePt t="533952" x="6237288" y="4264025"/>
          <p14:tracePt t="533959" x="6127750" y="4329113"/>
          <p14:tracePt t="533966" x="6037263" y="4402138"/>
          <p14:tracePt t="533973" x="5954713" y="4456113"/>
          <p14:tracePt t="533979" x="5891213" y="4519613"/>
          <p14:tracePt t="533987" x="5818188" y="4575175"/>
          <p14:tracePt t="533994" x="5772150" y="4621213"/>
          <p14:tracePt t="534000" x="5735638" y="4657725"/>
          <p14:tracePt t="536673" x="5653088" y="4767263"/>
          <p14:tracePt t="536680" x="5553075" y="4913313"/>
          <p14:tracePt t="536686" x="5443538" y="5040313"/>
          <p14:tracePt t="536694" x="5387975" y="5141913"/>
          <p14:tracePt t="536700" x="5334000" y="5205413"/>
          <p14:tracePt t="536711" x="5297488" y="5268913"/>
          <p14:tracePt t="536715" x="5268913" y="5305425"/>
          <p14:tracePt t="536723" x="5241925" y="5341938"/>
          <p14:tracePt t="536729" x="5224463" y="5368925"/>
          <p14:tracePt t="536736" x="5205413" y="5397500"/>
          <p14:tracePt t="536744" x="5195888" y="5405438"/>
          <p14:tracePt t="536749" x="5195888" y="5434013"/>
          <p14:tracePt t="536758" x="5187950" y="5451475"/>
          <p14:tracePt t="536763" x="5178425" y="5461000"/>
          <p14:tracePt t="536770" x="5178425" y="5478463"/>
          <p14:tracePt t="536777" x="5168900" y="5487988"/>
          <p14:tracePt t="536784" x="5159375" y="5497513"/>
          <p14:tracePt t="536791" x="5159375" y="5514975"/>
          <p14:tracePt t="536814" x="5151438" y="5514975"/>
          <p14:tracePt t="536820" x="5151438" y="5524500"/>
          <p14:tracePt t="536827" x="5151438" y="5534025"/>
          <p14:tracePt t="536841" x="5151438" y="5543550"/>
          <p14:tracePt t="544435" x="5224463" y="5588000"/>
          <p14:tracePt t="544441" x="5378450" y="5670550"/>
          <p14:tracePt t="544448" x="5570538" y="5807075"/>
          <p14:tracePt t="544455" x="5726113" y="5918200"/>
          <p14:tracePt t="544462" x="5826125" y="5991225"/>
          <p14:tracePt t="544469" x="5935663" y="6054725"/>
          <p14:tracePt t="544475" x="6045200" y="6108700"/>
          <p14:tracePt t="544483" x="6137275" y="6154738"/>
          <p14:tracePt t="544491" x="6256338" y="6210300"/>
          <p14:tracePt t="544497" x="6365875" y="6246813"/>
          <p14:tracePt t="544504" x="6475413" y="6273800"/>
          <p14:tracePt t="544510" x="6565900" y="6327775"/>
          <p14:tracePt t="544518" x="6638925" y="6346825"/>
          <p14:tracePt t="544525" x="6748463" y="6356350"/>
          <p14:tracePt t="544532" x="6850063" y="6364288"/>
          <p14:tracePt t="544541" x="6967538" y="6364288"/>
          <p14:tracePt t="544546" x="7113588" y="6356350"/>
          <p14:tracePt t="544554" x="7259638" y="6327775"/>
          <p14:tracePt t="544559" x="7407275" y="6291263"/>
          <p14:tracePt t="544567" x="7553325" y="6254750"/>
          <p14:tracePt t="544575" x="7689850" y="6218238"/>
          <p14:tracePt t="544580" x="7826375" y="6181725"/>
          <p14:tracePt t="544588" x="7926388" y="6154738"/>
          <p14:tracePt t="544594" x="8008938" y="6127750"/>
          <p14:tracePt t="544601" x="8101013" y="6100763"/>
          <p14:tracePt t="544608" x="8183563" y="6091238"/>
          <p14:tracePt t="544615" x="8293100" y="6081713"/>
          <p14:tracePt t="544625" x="8410575" y="6072188"/>
          <p14:tracePt t="544630" x="8539163" y="6054725"/>
          <p14:tracePt t="544638" x="8658225" y="6054725"/>
          <p14:tracePt t="544644" x="8785225" y="6045200"/>
          <p14:tracePt t="544651" x="8904288" y="6035675"/>
          <p14:tracePt t="544658" x="9040813" y="6018213"/>
          <p14:tracePt t="544666" x="9142413" y="6018213"/>
          <p14:tracePt t="544675" x="9215438" y="6008688"/>
          <p14:tracePt t="544678" x="9305925" y="5999163"/>
          <p14:tracePt t="544686" x="9378950" y="5991225"/>
          <p14:tracePt t="544692" x="9442450" y="5962650"/>
          <p14:tracePt t="544700" x="9515475" y="5954713"/>
          <p14:tracePt t="544708" x="9580563" y="5945188"/>
          <p14:tracePt t="544713" x="9644063" y="5935663"/>
          <p14:tracePt t="544721" x="9690100" y="5918200"/>
          <p14:tracePt t="544730" x="9753600" y="5908675"/>
          <p14:tracePt t="544736" x="9799638" y="5899150"/>
          <p14:tracePt t="544742" x="9836150" y="5899150"/>
          <p14:tracePt t="544749" x="9863138" y="5889625"/>
          <p14:tracePt t="544757" x="9899650" y="5881688"/>
          <p14:tracePt t="544763" x="9918700" y="5881688"/>
          <p14:tracePt t="544770" x="9926638" y="5881688"/>
          <p14:tracePt t="544776" x="9936163" y="5881688"/>
          <p14:tracePt t="544854" x="9918700" y="5881688"/>
          <p14:tracePt t="544861" x="9863138" y="5881688"/>
          <p14:tracePt t="544868" x="9753600" y="5881688"/>
          <p14:tracePt t="544875" x="9588500" y="5889625"/>
          <p14:tracePt t="544882" x="9434513" y="5889625"/>
          <p14:tracePt t="544889" x="9288463" y="5908675"/>
          <p14:tracePt t="544895" x="9169400" y="5908675"/>
          <p14:tracePt t="544904" x="9050338" y="5918200"/>
          <p14:tracePt t="544909" x="8931275" y="5918200"/>
          <p14:tracePt t="544917" x="8804275" y="5918200"/>
          <p14:tracePt t="544925" x="8658225" y="5918200"/>
          <p14:tracePt t="544931" x="8502650" y="5918200"/>
          <p14:tracePt t="544938" x="8301038" y="5918200"/>
          <p14:tracePt t="544944" x="8108950" y="5918200"/>
          <p14:tracePt t="544952" x="7899400" y="5918200"/>
          <p14:tracePt t="544959" x="7689850" y="5918200"/>
          <p14:tracePt t="544966" x="7480300" y="5918200"/>
          <p14:tracePt t="544974" x="7269163" y="5918200"/>
          <p14:tracePt t="544979" x="7086600" y="5918200"/>
          <p14:tracePt t="544987" x="6904038" y="5918200"/>
          <p14:tracePt t="544993" x="6757988" y="5918200"/>
          <p14:tracePt t="545000" x="6611938" y="5926138"/>
          <p14:tracePt t="545008" x="6475413" y="5945188"/>
          <p14:tracePt t="545014" x="6356350" y="5962650"/>
          <p14:tracePt t="545024" x="6264275" y="5981700"/>
          <p14:tracePt t="545029" x="6210300" y="5981700"/>
          <p14:tracePt t="545036" x="6173788" y="5981700"/>
          <p14:tracePt t="545043" x="6154738" y="5981700"/>
          <p14:tracePt t="545051" x="6146800" y="5981700"/>
          <p14:tracePt t="545058" x="6137275" y="5981700"/>
          <p14:tracePt t="545128" x="6137275" y="5972175"/>
          <p14:tracePt t="546090" x="6219825" y="5972175"/>
          <p14:tracePt t="546097" x="6383338" y="5972175"/>
          <p14:tracePt t="546104" x="6538913" y="5972175"/>
          <p14:tracePt t="546113" x="6721475" y="5972175"/>
          <p14:tracePt t="546120" x="6886575" y="5991225"/>
          <p14:tracePt t="546125" x="7050088" y="5999163"/>
          <p14:tracePt t="546133" x="7215188" y="6027738"/>
          <p14:tracePt t="546140" x="7415213" y="6064250"/>
          <p14:tracePt t="546147" x="7561263" y="6091238"/>
          <p14:tracePt t="546154" x="7680325" y="6118225"/>
          <p14:tracePt t="546162" x="7816850" y="6137275"/>
          <p14:tracePt t="546168" x="7945438" y="6164263"/>
          <p14:tracePt t="546174" x="8081963" y="6173788"/>
          <p14:tracePt t="546181" x="8210550" y="6191250"/>
          <p14:tracePt t="546189" x="8301038" y="6191250"/>
          <p14:tracePt t="546195" x="8383588" y="6191250"/>
          <p14:tracePt t="546203" x="8456613" y="6191250"/>
          <p14:tracePt t="546209" x="8566150" y="6191250"/>
          <p14:tracePt t="546217" x="8675688" y="6181725"/>
          <p14:tracePt t="546224" x="8812213" y="6173788"/>
          <p14:tracePt t="546231" x="8913813" y="6164263"/>
          <p14:tracePt t="546238" x="9023350" y="6154738"/>
          <p14:tracePt t="546245" x="9105900" y="6137275"/>
          <p14:tracePt t="546252" x="9215438" y="6118225"/>
          <p14:tracePt t="546258" x="9315450" y="6108700"/>
          <p14:tracePt t="546266" x="9405938" y="6091238"/>
          <p14:tracePt t="546274" x="9478963" y="6081713"/>
          <p14:tracePt t="546279" x="9544050" y="6072188"/>
          <p14:tracePt t="546286" x="9588500" y="6064250"/>
          <p14:tracePt t="546293" x="9634538" y="6054725"/>
          <p14:tracePt t="546300" x="9690100" y="6035675"/>
          <p14:tracePt t="546308" x="9734550" y="6018213"/>
          <p14:tracePt t="546316" x="9799638" y="5999163"/>
          <p14:tracePt t="546324" x="9845675" y="5991225"/>
          <p14:tracePt t="546328" x="9899650" y="5972175"/>
          <p14:tracePt t="546336" x="9945688" y="5962650"/>
          <p14:tracePt t="546342" x="9991725" y="5945188"/>
          <p14:tracePt t="546350" x="10028238" y="5945188"/>
          <p14:tracePt t="546357" x="10045700" y="5935663"/>
          <p14:tracePt t="546363" x="10072688" y="5926138"/>
          <p14:tracePt t="546370" x="10091738" y="5918200"/>
          <p14:tracePt t="546377" x="10109200" y="5918200"/>
          <p14:tracePt t="546385" x="10137775" y="5918200"/>
          <p14:tracePt t="546391" x="10145713" y="5918200"/>
          <p14:tracePt t="546399" x="10164763" y="5908675"/>
          <p14:tracePt t="546407" x="10174288" y="5908675"/>
          <p14:tracePt t="546427" x="10174288" y="5899150"/>
          <p14:tracePt t="546434" x="10182225" y="5899150"/>
          <p14:tracePt t="546447" x="10191750" y="5899150"/>
          <p14:tracePt t="546483" x="10201275" y="5889625"/>
          <p14:tracePt t="546525" x="10155238" y="5872163"/>
          <p14:tracePt t="546532" x="10072688" y="5862638"/>
          <p14:tracePt t="546539" x="9918700" y="5826125"/>
          <p14:tracePt t="546546" x="9717088" y="5799138"/>
          <p14:tracePt t="546553" x="9451975" y="5743575"/>
          <p14:tracePt t="546559" x="9278938" y="5707063"/>
          <p14:tracePt t="546567" x="9159875" y="5680075"/>
          <p14:tracePt t="546574" x="9069388" y="5661025"/>
          <p14:tracePt t="546580" x="8996363" y="5634038"/>
          <p14:tracePt t="546588" x="8940800" y="5624513"/>
          <p14:tracePt t="546594" x="8894763" y="5616575"/>
          <p14:tracePt t="546601" x="8867775" y="5616575"/>
          <p14:tracePt t="546608" x="8831263" y="5607050"/>
          <p14:tracePt t="546617" x="8804275" y="5607050"/>
          <p14:tracePt t="546623" x="8785225" y="5597525"/>
          <p14:tracePt t="546629" x="8758238" y="5597525"/>
          <p14:tracePt t="546637" x="8731250" y="5597525"/>
          <p14:tracePt t="546643" x="8694738" y="5597525"/>
          <p14:tracePt t="546650" x="8639175" y="5597525"/>
          <p14:tracePt t="546657" x="8566150" y="5597525"/>
          <p14:tracePt t="546665" x="8475663" y="5597525"/>
          <p14:tracePt t="546672" x="8356600" y="5597525"/>
          <p14:tracePt t="546679" x="8247063" y="5597525"/>
          <p14:tracePt t="546686" x="8108950" y="5597525"/>
          <p14:tracePt t="546692" x="7999413" y="5597525"/>
          <p14:tracePt t="546699" x="7862888" y="5597525"/>
          <p14:tracePt t="546707" x="7762875" y="5580063"/>
          <p14:tracePt t="546715" x="7662863" y="5580063"/>
          <p14:tracePt t="546722" x="7589838" y="5580063"/>
          <p14:tracePt t="546727" x="7516813" y="5580063"/>
          <p14:tracePt t="546735" x="7434263" y="5570538"/>
          <p14:tracePt t="546741" x="7378700" y="5570538"/>
          <p14:tracePt t="546749" x="7305675" y="5561013"/>
          <p14:tracePt t="546757" x="7242175" y="5561013"/>
          <p14:tracePt t="546762" x="7169150" y="5561013"/>
          <p14:tracePt t="546769" x="7096125" y="5561013"/>
          <p14:tracePt t="546776" x="7032625" y="5561013"/>
          <p14:tracePt t="546784" x="6959600" y="5561013"/>
          <p14:tracePt t="546791" x="6904038" y="5570538"/>
          <p14:tracePt t="546798" x="6840538" y="5580063"/>
          <p14:tracePt t="546808" x="6777038" y="5607050"/>
          <p14:tracePt t="546812" x="6731000" y="5616575"/>
          <p14:tracePt t="546819" x="6667500" y="5634038"/>
          <p14:tracePt t="546825" x="6621463" y="5643563"/>
          <p14:tracePt t="546833" x="6584950" y="5653088"/>
          <p14:tracePt t="546841" x="6557963" y="5661025"/>
          <p14:tracePt t="546847" x="6538913" y="5670550"/>
          <p14:tracePt t="546853" x="6511925" y="5670550"/>
          <p14:tracePt t="546860" x="6502400" y="5670550"/>
          <p14:tracePt t="546868" x="6492875" y="5670550"/>
          <p14:tracePt t="546874" x="6483350" y="5670550"/>
          <p14:tracePt t="546896" x="6475413" y="5670550"/>
          <p14:tracePt t="546924" x="6465888" y="5670550"/>
          <p14:tracePt t="546945" x="6446838" y="5680075"/>
          <p14:tracePt t="546952" x="6429375" y="5680075"/>
          <p14:tracePt t="546958" x="6402388" y="5689600"/>
          <p14:tracePt t="546966" x="6365875" y="5707063"/>
          <p14:tracePt t="546974" x="6310313" y="5716588"/>
          <p14:tracePt t="546979" x="6292850" y="5726113"/>
          <p14:tracePt t="546987" x="6246813" y="5734050"/>
          <p14:tracePt t="546993" x="6210300" y="5734050"/>
          <p14:tracePt t="547001" x="6183313" y="5743575"/>
          <p14:tracePt t="547007" x="6146800" y="5753100"/>
          <p14:tracePt t="547015" x="6110288" y="5753100"/>
          <p14:tracePt t="547024" x="6081713" y="5762625"/>
          <p14:tracePt t="547029" x="6054725" y="5770563"/>
          <p14:tracePt t="547036" x="6018213" y="5780088"/>
          <p14:tracePt t="547042" x="5991225" y="5789613"/>
          <p14:tracePt t="547049" x="5935663" y="5799138"/>
          <p14:tracePt t="547057" x="5891213" y="5807075"/>
          <p14:tracePt t="547064" x="5845175" y="5816600"/>
          <p14:tracePt t="547070" x="5799138" y="5835650"/>
          <p14:tracePt t="547077" x="5762625" y="5835650"/>
          <p14:tracePt t="547085" x="5726113" y="5843588"/>
          <p14:tracePt t="547091" x="5708650" y="5853113"/>
          <p14:tracePt t="547099" x="5689600" y="5853113"/>
          <p14:tracePt t="547107" x="5680075" y="5853113"/>
          <p14:tracePt t="547114" x="5670550" y="5853113"/>
          <p14:tracePt t="547126" x="5662613" y="5853113"/>
          <p14:tracePt t="547161" x="5653088" y="5853113"/>
          <p14:tracePt t="547175" x="5643563" y="5853113"/>
          <p14:tracePt t="547295" x="5653088" y="5862638"/>
          <p14:tracePt t="547309" x="5653088" y="5872163"/>
          <p14:tracePt t="547330" x="5662613" y="5872163"/>
          <p14:tracePt t="547337" x="5670550" y="5872163"/>
          <p14:tracePt t="547344" x="5680075" y="5881688"/>
          <p14:tracePt t="547350" x="5716588" y="5889625"/>
          <p14:tracePt t="547357" x="5753100" y="5908675"/>
          <p14:tracePt t="547365" x="5799138" y="5918200"/>
          <p14:tracePt t="547371" x="5872163" y="5918200"/>
          <p14:tracePt t="547378" x="5972175" y="5918200"/>
          <p14:tracePt t="547385" x="6118225" y="5918200"/>
          <p14:tracePt t="547391" x="6264275" y="5918200"/>
          <p14:tracePt t="547400" x="6392863" y="5918200"/>
          <p14:tracePt t="547407" x="6502400" y="5899150"/>
          <p14:tracePt t="547414" x="6584950" y="5899150"/>
          <p14:tracePt t="547420" x="6675438" y="5889625"/>
          <p14:tracePt t="547428" x="6767513" y="5889625"/>
          <p14:tracePt t="547435" x="6850063" y="5889625"/>
          <p14:tracePt t="547442" x="6940550" y="5889625"/>
          <p14:tracePt t="547448" x="7040563" y="5889625"/>
          <p14:tracePt t="547457" x="7132638" y="5889625"/>
          <p14:tracePt t="547462" x="7232650" y="5908675"/>
          <p14:tracePt t="547469" x="7342188" y="5918200"/>
          <p14:tracePt t="547475" x="7470775" y="5918200"/>
          <p14:tracePt t="547483" x="7616825" y="5918200"/>
          <p14:tracePt t="547491" x="7762875" y="5926138"/>
          <p14:tracePt t="547498" x="7945438" y="5945188"/>
          <p14:tracePt t="547505" x="8191500" y="5935663"/>
          <p14:tracePt t="547511" x="8466138" y="5918200"/>
          <p14:tracePt t="547519" x="8731250" y="5918200"/>
          <p14:tracePt t="547525" x="9077325" y="5862638"/>
          <p14:tracePt t="547533" x="9398000" y="5816600"/>
          <p14:tracePt t="547540" x="9734550" y="5780088"/>
          <p14:tracePt t="547547" x="10018713" y="5743575"/>
          <p14:tracePt t="547554" x="10301288" y="5707063"/>
          <p14:tracePt t="547560" x="10585450" y="5680075"/>
          <p14:tracePt t="547568" x="10831513" y="5643563"/>
          <p14:tracePt t="547574" x="11041063" y="5597525"/>
          <p14:tracePt t="547581" x="11169650" y="5580063"/>
          <p14:tracePt t="547588" x="11306175" y="5570538"/>
          <p14:tracePt t="547596" x="11398250" y="5543550"/>
          <p14:tracePt t="547603" x="11442700" y="5534025"/>
          <p14:tracePt t="547609" x="11471275" y="5534025"/>
          <p14:tracePt t="547617" x="11498263" y="5534025"/>
          <p14:tracePt t="547624" x="11507788" y="5534025"/>
          <p14:tracePt t="548129" x="11333163" y="5570538"/>
          <p14:tracePt t="548134" x="10977563" y="5661025"/>
          <p14:tracePt t="548141" x="10648950" y="5753100"/>
          <p14:tracePt t="548148" x="10291763" y="5872163"/>
          <p14:tracePt t="548157" x="9963150" y="5935663"/>
          <p14:tracePt t="548162" x="9617075" y="6008688"/>
          <p14:tracePt t="548170" x="9288463" y="6100763"/>
          <p14:tracePt t="548175" x="8977313" y="6154738"/>
          <p14:tracePt t="548184" x="8648700" y="6227763"/>
          <p14:tracePt t="548191" x="8329613" y="6300788"/>
          <p14:tracePt t="548197" x="8072438" y="6346825"/>
          <p14:tracePt t="548207" x="7753350" y="6400800"/>
          <p14:tracePt t="548211" x="7497763" y="6446838"/>
          <p14:tracePt t="548219" x="7259638" y="6492875"/>
          <p14:tracePt t="548225" x="7040563" y="6529388"/>
          <p14:tracePt t="548233" x="6831013" y="6565900"/>
          <p14:tracePt t="548241" x="6675438" y="6583363"/>
          <p14:tracePt t="548246" x="6548438" y="6583363"/>
          <p14:tracePt t="548254" x="6410325" y="6583363"/>
          <p14:tracePt t="548260" x="6300788" y="6583363"/>
          <p14:tracePt t="548267" x="6183313" y="6583363"/>
          <p14:tracePt t="548273" x="6110288" y="6583363"/>
          <p14:tracePt t="548281" x="6037263" y="6583363"/>
          <p14:tracePt t="548289" x="5991225" y="6583363"/>
          <p14:tracePt t="548296" x="5935663" y="6583363"/>
          <p14:tracePt t="548303" x="5908675" y="6592888"/>
          <p14:tracePt t="548309" x="5872163" y="6592888"/>
          <p14:tracePt t="548317" x="5835650" y="6592888"/>
          <p14:tracePt t="548324" x="5826125" y="6592888"/>
          <p14:tracePt t="548330" x="5808663" y="6592888"/>
          <p14:tracePt t="548344" x="5799138" y="6592888"/>
          <p14:tracePt t="548814" x="5762625" y="6575425"/>
          <p14:tracePt t="548820" x="5699125" y="6546850"/>
          <p14:tracePt t="548827" x="5634038" y="6502400"/>
          <p14:tracePt t="548834" x="5553075" y="6446838"/>
          <p14:tracePt t="548842" x="5480050" y="6383338"/>
          <p14:tracePt t="548848" x="5407025" y="6337300"/>
          <p14:tracePt t="548857" x="5360988" y="6300788"/>
          <p14:tracePt t="548861" x="5305425" y="6264275"/>
          <p14:tracePt t="548869" x="5278438" y="6246813"/>
          <p14:tracePt t="548876" x="5260975" y="6227763"/>
          <p14:tracePt t="548884" x="5251450" y="6218238"/>
          <p14:tracePt t="548891" x="5241925" y="6210300"/>
          <p14:tracePt t="548898" x="5232400" y="6210300"/>
          <p14:tracePt t="548907" x="5232400" y="6200775"/>
          <p14:tracePt t="548911" x="5232400" y="6191250"/>
          <p14:tracePt t="548932" x="5232400" y="6181725"/>
          <p14:tracePt t="548942" x="5232400" y="6173788"/>
          <p14:tracePt t="548946" x="5241925" y="6145213"/>
          <p14:tracePt t="548953" x="5278438" y="6100763"/>
          <p14:tracePt t="548959" x="5360988" y="5991225"/>
          <p14:tracePt t="548968" x="5534025" y="5807075"/>
          <p14:tracePt t="548974" x="5845175" y="5580063"/>
          <p14:tracePt t="548981" x="6100763" y="5424488"/>
          <p14:tracePt t="548990" x="6329363" y="5332413"/>
          <p14:tracePt t="548996" x="6502400" y="5287963"/>
          <p14:tracePt t="549002" x="6621463" y="5268913"/>
          <p14:tracePt t="549009" x="6721475" y="5268913"/>
          <p14:tracePt t="549016" x="6794500" y="5268913"/>
          <p14:tracePt t="549023" x="6877050" y="5278438"/>
          <p14:tracePt t="549030" x="6923088" y="5295900"/>
          <p14:tracePt t="549037" x="6959600" y="5314950"/>
          <p14:tracePt t="549044" x="6986588" y="5332413"/>
          <p14:tracePt t="549051" x="7023100" y="5351463"/>
          <p14:tracePt t="549058" x="7032625" y="5360988"/>
          <p14:tracePt t="549065" x="7050088" y="5378450"/>
          <p14:tracePt t="549073" x="7069138" y="5378450"/>
          <p14:tracePt t="549080" x="7077075" y="5397500"/>
          <p14:tracePt t="549087" x="7086600" y="5405438"/>
          <p14:tracePt t="549093" x="7096125" y="5405438"/>
          <p14:tracePt t="549100" x="7096125" y="5424488"/>
          <p14:tracePt t="549107" x="7096125" y="5441950"/>
          <p14:tracePt t="549115" x="7105650" y="5441950"/>
          <p14:tracePt t="549123" x="7113588" y="5461000"/>
          <p14:tracePt t="549129" x="7123113" y="5478463"/>
          <p14:tracePt t="549136" x="7123113" y="5497513"/>
          <p14:tracePt t="549141" x="7123113" y="5507038"/>
          <p14:tracePt t="549163" x="7123113" y="5514975"/>
          <p14:tracePt t="549170" x="7123113" y="5524500"/>
          <p14:tracePt t="549206" x="7123113" y="5534025"/>
          <p14:tracePt t="549226" x="7123113" y="5543550"/>
          <p14:tracePt t="550990" x="7059613" y="5543550"/>
          <p14:tracePt t="550997" x="6913563" y="5551488"/>
          <p14:tracePt t="551003" x="6777038" y="5551488"/>
          <p14:tracePt t="551010" x="6648450" y="5551488"/>
          <p14:tracePt t="551017" x="6521450" y="5551488"/>
          <p14:tracePt t="551023" x="6402388" y="5551488"/>
          <p14:tracePt t="551030" x="6310313" y="5524500"/>
          <p14:tracePt t="551039" x="6237288" y="5524500"/>
          <p14:tracePt t="551044" x="6146800" y="5524500"/>
          <p14:tracePt t="551051" x="6064250" y="5524500"/>
          <p14:tracePt t="551059" x="5972175" y="5543550"/>
          <p14:tracePt t="551067" x="5862638" y="5561013"/>
          <p14:tracePt t="551073" x="5789613" y="5588000"/>
          <p14:tracePt t="551080" x="5708650" y="5607050"/>
          <p14:tracePt t="551089" x="5689600" y="5624513"/>
          <p14:tracePt t="551094" x="5662613" y="5624513"/>
          <p14:tracePt t="551102" x="5643563" y="5634038"/>
          <p14:tracePt t="551108" x="5634038" y="5634038"/>
          <p14:tracePt t="551116" x="5626100" y="5643563"/>
          <p14:tracePt t="551123" x="5616575" y="5643563"/>
          <p14:tracePt t="551129" x="5607050" y="5653088"/>
          <p14:tracePt t="551142" x="5597525" y="5661025"/>
          <p14:tracePt t="551150" x="5597525" y="5670550"/>
          <p14:tracePt t="551165" x="5597525" y="5680075"/>
          <p14:tracePt t="551179" x="5597525" y="5697538"/>
          <p14:tracePt t="551185" x="5626100" y="5716588"/>
          <p14:tracePt t="551192" x="5689600" y="5753100"/>
          <p14:tracePt t="551199" x="5799138" y="5789613"/>
          <p14:tracePt t="551206" x="5899150" y="5807075"/>
          <p14:tracePt t="551214" x="6037263" y="5843588"/>
          <p14:tracePt t="551222" x="6137275" y="5881688"/>
          <p14:tracePt t="551227" x="6237288" y="5945188"/>
          <p14:tracePt t="551234" x="6310313" y="5972175"/>
          <p14:tracePt t="551241" x="6392863" y="6035675"/>
          <p14:tracePt t="551248" x="6475413" y="6064250"/>
          <p14:tracePt t="551256" x="6538913" y="6108700"/>
          <p14:tracePt t="551263" x="6602413" y="6145213"/>
          <p14:tracePt t="551270" x="6684963" y="6173788"/>
          <p14:tracePt t="551276" x="6757988" y="6210300"/>
          <p14:tracePt t="551284" x="6850063" y="6237288"/>
          <p14:tracePt t="551290" x="6931025" y="6264275"/>
          <p14:tracePt t="551297" x="7004050" y="6291263"/>
          <p14:tracePt t="551305" x="7096125" y="6310313"/>
          <p14:tracePt t="551312" x="7186613" y="6319838"/>
          <p14:tracePt t="551319" x="7259638" y="6337300"/>
          <p14:tracePt t="551325" x="7351713" y="6346825"/>
          <p14:tracePt t="551333" x="7443788" y="6356350"/>
          <p14:tracePt t="551340" x="7553325" y="6356350"/>
          <p14:tracePt t="551346" x="7670800" y="6356350"/>
          <p14:tracePt t="551355" x="7816850" y="6356350"/>
          <p14:tracePt t="551361" x="7962900" y="6356350"/>
          <p14:tracePt t="551368" x="8091488" y="6356350"/>
          <p14:tracePt t="551374" x="8274050" y="6356350"/>
          <p14:tracePt t="551382" x="8439150" y="6337300"/>
          <p14:tracePt t="551389" x="8585200" y="6327775"/>
          <p14:tracePt t="551395" x="8694738" y="6327775"/>
          <p14:tracePt t="551403" x="8785225" y="6319838"/>
          <p14:tracePt t="551409" x="8877300" y="6319838"/>
          <p14:tracePt t="551417" x="8950325" y="6319838"/>
          <p14:tracePt t="551423" x="9004300" y="6319838"/>
          <p14:tracePt t="551431" x="9069388" y="6319838"/>
          <p14:tracePt t="551439" x="9096375" y="6319838"/>
          <p14:tracePt t="551444" x="9132888" y="6319838"/>
          <p14:tracePt t="551451" x="9159875" y="6319838"/>
          <p14:tracePt t="551459" x="9186863" y="6319838"/>
          <p14:tracePt t="551465" x="9223375" y="6319838"/>
          <p14:tracePt t="551473" x="9242425" y="6319838"/>
          <p14:tracePt t="551479" x="9269413" y="6319838"/>
          <p14:tracePt t="551487" x="9288463" y="6319838"/>
          <p14:tracePt t="551493" x="9296400" y="6319838"/>
          <p14:tracePt t="551500" x="9315450" y="6319838"/>
          <p14:tracePt t="551521" x="9324975" y="6319838"/>
          <p14:tracePt t="551536" x="9332913" y="6319838"/>
          <p14:tracePt t="551627" x="9332913" y="6310313"/>
          <p14:tracePt t="551648" x="9342438" y="6310313"/>
          <p14:tracePt t="551655" x="9342438" y="6291263"/>
          <p14:tracePt t="551663" x="9351963" y="6264275"/>
          <p14:tracePt t="551669" x="9361488" y="6246813"/>
          <p14:tracePt t="551675" x="9361488" y="6210300"/>
          <p14:tracePt t="551682" x="9361488" y="6191250"/>
          <p14:tracePt t="551689" x="9361488" y="6154738"/>
          <p14:tracePt t="551697" x="9351963" y="6127750"/>
          <p14:tracePt t="551704" x="9332913" y="6108700"/>
          <p14:tracePt t="551710" x="9324975" y="6091238"/>
          <p14:tracePt t="551718" x="9315450" y="6072188"/>
          <p14:tracePt t="551723" x="9305925" y="6072188"/>
          <p14:tracePt t="551739" x="9296400" y="6064250"/>
          <p14:tracePt t="551754" x="9296400" y="6054725"/>
          <p14:tracePt t="551759" x="9288463" y="6054725"/>
          <p14:tracePt t="551767" x="9269413" y="6054725"/>
          <p14:tracePt t="551773" x="9223375" y="6045200"/>
          <p14:tracePt t="551780" x="9150350" y="6018213"/>
          <p14:tracePt t="551788" x="9023350" y="6008688"/>
          <p14:tracePt t="551794" x="8840788" y="5991225"/>
          <p14:tracePt t="551801" x="8529638" y="5962650"/>
          <p14:tracePt t="551808" x="8220075" y="5945188"/>
          <p14:tracePt t="551816" x="7918450" y="5926138"/>
          <p14:tracePt t="551822" x="7616825" y="5926138"/>
          <p14:tracePt t="551829" x="7342188" y="5908675"/>
          <p14:tracePt t="551836" x="7040563" y="5889625"/>
          <p14:tracePt t="551843" x="6731000" y="5872163"/>
          <p14:tracePt t="551851" x="6456363" y="5862638"/>
          <p14:tracePt t="551857" x="6210300" y="5843588"/>
          <p14:tracePt t="551865" x="5872163" y="5807075"/>
          <p14:tracePt t="551872" x="5534025" y="5789613"/>
          <p14:tracePt t="551879" x="5241925" y="5789613"/>
          <p14:tracePt t="551885" x="4968875" y="5789613"/>
          <p14:tracePt t="551892" x="4721225" y="5799138"/>
          <p14:tracePt t="551900" x="4502150" y="5807075"/>
          <p14:tracePt t="551906" x="4356100" y="5835650"/>
          <p14:tracePt t="551914" x="4237038" y="5862638"/>
          <p14:tracePt t="551922" x="4146550" y="5872163"/>
          <p14:tracePt t="551927" x="4100513" y="5881688"/>
          <p14:tracePt t="551934" x="4090988" y="5881688"/>
          <p14:tracePt t="551984" x="4100513" y="5881688"/>
          <p14:tracePt t="551990" x="4127500" y="5889625"/>
          <p14:tracePt t="551998" x="4137025" y="5899150"/>
          <p14:tracePt t="553325" x="4411663" y="5881688"/>
          <p14:tracePt t="553331" x="4803775" y="5881688"/>
          <p14:tracePt t="553339" x="5095875" y="5881688"/>
          <p14:tracePt t="553346" x="5407025" y="5899150"/>
          <p14:tracePt t="553355" x="5680075" y="5972175"/>
          <p14:tracePt t="553360" x="5945188" y="6035675"/>
          <p14:tracePt t="553366" x="6154738" y="6108700"/>
          <p14:tracePt t="553373" x="6346825" y="6181725"/>
          <p14:tracePt t="553381" x="6511925" y="6254750"/>
          <p14:tracePt t="553389" x="6667500" y="6300788"/>
          <p14:tracePt t="553395" x="6840538" y="6346825"/>
          <p14:tracePt t="553401" x="6967538" y="6383338"/>
          <p14:tracePt t="553408" x="7123113" y="6400800"/>
          <p14:tracePt t="553416" x="7269163" y="6419850"/>
          <p14:tracePt t="553422" x="7397750" y="6419850"/>
          <p14:tracePt t="553429" x="7497763" y="6419850"/>
          <p14:tracePt t="553438" x="7570788" y="6419850"/>
          <p14:tracePt t="553445" x="7662863" y="6419850"/>
          <p14:tracePt t="553451" x="7716838" y="6419850"/>
          <p14:tracePt t="553457" x="7780338" y="6410325"/>
          <p14:tracePt t="553465" x="7835900" y="6383338"/>
          <p14:tracePt t="553472" x="7862888" y="6373813"/>
          <p14:tracePt t="553478" x="7889875" y="6373813"/>
          <p14:tracePt t="553486" x="7926388" y="6364288"/>
          <p14:tracePt t="553492" x="7945438" y="6356350"/>
          <p14:tracePt t="553499" x="7972425" y="6346825"/>
          <p14:tracePt t="553506" x="8008938" y="6327775"/>
          <p14:tracePt t="553513" x="8035925" y="6319838"/>
          <p14:tracePt t="553521" x="8091488" y="6300788"/>
          <p14:tracePt t="553528" x="8128000" y="6291263"/>
          <p14:tracePt t="553536" x="8154988" y="6283325"/>
          <p14:tracePt t="553541" x="8183563" y="6273800"/>
          <p14:tracePt t="553549" x="8210550" y="6264275"/>
          <p14:tracePt t="553555" x="8220075" y="6264275"/>
          <p14:tracePt t="553563" x="8237538" y="6254750"/>
          <p14:tracePt t="554068" x="8118475" y="6227763"/>
          <p14:tracePt t="554074" x="7881938" y="6164263"/>
          <p14:tracePt t="554080" x="7626350" y="6118225"/>
          <p14:tracePt t="554089" x="7388225" y="6054725"/>
          <p14:tracePt t="554095" x="7186613" y="6027738"/>
          <p14:tracePt t="554101" x="7013575" y="5991225"/>
          <p14:tracePt t="554108" x="6821488" y="5954713"/>
          <p14:tracePt t="554115" x="6657975" y="5945188"/>
          <p14:tracePt t="554122" x="6511925" y="5935663"/>
          <p14:tracePt t="554130" x="6365875" y="5935663"/>
          <p14:tracePt t="554138" x="6237288" y="5935663"/>
          <p14:tracePt t="554145" x="6110288" y="5935663"/>
          <p14:tracePt t="554151" x="5991225" y="5935663"/>
          <p14:tracePt t="554157" x="5899150" y="5945188"/>
          <p14:tracePt t="554164" x="5826125" y="5954713"/>
          <p14:tracePt t="554171" x="5762625" y="5954713"/>
          <p14:tracePt t="554179" x="5708650" y="5972175"/>
          <p14:tracePt t="554187" x="5670550" y="5972175"/>
          <p14:tracePt t="554193" x="5643563" y="5972175"/>
          <p14:tracePt t="554200" x="5626100" y="5972175"/>
          <p14:tracePt t="554205" x="5607050" y="5981700"/>
          <p14:tracePt t="554213" x="5597525" y="5981700"/>
          <p14:tracePt t="554222" x="5589588" y="5981700"/>
          <p14:tracePt t="554228" x="5580063" y="5981700"/>
          <p14:tracePt t="557511" x="5553075" y="5981700"/>
          <p14:tracePt t="557518" x="5516563" y="5972175"/>
          <p14:tracePt t="557524" x="5487988" y="5962650"/>
          <p14:tracePt t="557531" x="5461000" y="5954713"/>
          <p14:tracePt t="557538" x="5443538" y="5945188"/>
          <p14:tracePt t="557546" x="5424488" y="5926138"/>
          <p14:tracePt t="557553" x="5407025" y="5908675"/>
          <p14:tracePt t="557560" x="5387975" y="5899150"/>
          <p14:tracePt t="557567" x="5360988" y="5862638"/>
          <p14:tracePt t="557574" x="5334000" y="5807075"/>
          <p14:tracePt t="557580" x="5297488" y="5734050"/>
          <p14:tracePt t="557587" x="5278438" y="5624513"/>
          <p14:tracePt t="557596" x="5260975" y="5497513"/>
          <p14:tracePt t="557603" x="5260975" y="5351463"/>
          <p14:tracePt t="557609" x="5268913" y="5214938"/>
          <p14:tracePt t="557616" x="5278438" y="5122863"/>
          <p14:tracePt t="557622" x="5287963" y="5076825"/>
          <p14:tracePt t="557630" x="5287963" y="5059363"/>
          <p14:tracePt t="557637" x="5297488" y="5040313"/>
          <p14:tracePt t="557650" x="5297488" y="5032375"/>
          <p14:tracePt t="557679" x="5297488" y="5022850"/>
          <p14:tracePt t="557700" x="5297488" y="5013325"/>
          <p14:tracePt t="557735" x="5297488" y="5003800"/>
          <p14:tracePt t="557749" x="5297488" y="4995863"/>
          <p14:tracePt t="557770" x="5297488" y="4967288"/>
          <p14:tracePt t="557776" x="5314950" y="4949825"/>
          <p14:tracePt t="557784" x="5314950" y="4922838"/>
          <p14:tracePt t="557791" x="5324475" y="4903788"/>
          <p14:tracePt t="557798" x="5334000" y="4894263"/>
          <p14:tracePt t="557805" x="5341938" y="4884738"/>
          <p14:tracePt t="557812" x="5341938" y="4876800"/>
          <p14:tracePt t="557826" x="5341938" y="4867275"/>
          <p14:tracePt t="557839" x="5341938" y="4857750"/>
          <p14:tracePt t="557868" x="5341938" y="4848225"/>
          <p14:tracePt t="561915" x="5341938" y="4857750"/>
          <p14:tracePt t="561928" x="5341938" y="4867275"/>
          <p14:tracePt t="561942" x="5341938" y="4894263"/>
          <p14:tracePt t="561950" x="5341938" y="4940300"/>
          <p14:tracePt t="561957" x="5341938" y="5003800"/>
          <p14:tracePt t="561963" x="5334000" y="5049838"/>
          <p14:tracePt t="561970" x="5314950" y="5113338"/>
          <p14:tracePt t="561978" x="5305425" y="5159375"/>
          <p14:tracePt t="561985" x="5305425" y="5205413"/>
          <p14:tracePt t="561991" x="5305425" y="5251450"/>
          <p14:tracePt t="561998" x="5305425" y="5295900"/>
          <p14:tracePt t="562005" x="5305425" y="5332413"/>
          <p14:tracePt t="562012" x="5305425" y="5368925"/>
          <p14:tracePt t="562019" x="5305425" y="5424488"/>
          <p14:tracePt t="562026" x="5324475" y="5478463"/>
          <p14:tracePt t="562033" x="5334000" y="5561013"/>
          <p14:tracePt t="562040" x="5341938" y="5616575"/>
          <p14:tracePt t="562047" x="5341938" y="5653088"/>
          <p14:tracePt t="562054" x="5351463" y="5689600"/>
          <p14:tracePt t="562062" x="5351463" y="5716588"/>
          <p14:tracePt t="562069" x="5360988" y="5743575"/>
          <p14:tracePt t="562076" x="5360988" y="5753100"/>
          <p14:tracePt t="562083" x="5360988" y="5770563"/>
          <p14:tracePt t="562089" x="5360988" y="5780088"/>
          <p14:tracePt t="562096" x="5360988" y="5789613"/>
          <p14:tracePt t="562110" x="5360988" y="5799138"/>
          <p14:tracePt t="562153" x="5360988" y="5807075"/>
          <p14:tracePt t="562159" x="5360988" y="5826125"/>
          <p14:tracePt t="562167" x="5360988" y="5862638"/>
          <p14:tracePt t="562173" x="5360988" y="5918200"/>
          <p14:tracePt t="562180" x="5360988" y="5945188"/>
          <p14:tracePt t="562186" x="5360988" y="5991225"/>
          <p14:tracePt t="562194" x="5351463" y="6018213"/>
          <p14:tracePt t="562202" x="5351463" y="6035675"/>
          <p14:tracePt t="562208" x="5341938" y="6054725"/>
          <p14:tracePt t="562221" x="5341938" y="6064250"/>
          <p14:tracePt t="562633" x="5424488" y="6064250"/>
          <p14:tracePt t="562640" x="5524500" y="6072188"/>
          <p14:tracePt t="562648" x="5643563" y="6091238"/>
          <p14:tracePt t="562654" x="5745163" y="6100763"/>
          <p14:tracePt t="562661" x="5826125" y="6108700"/>
          <p14:tracePt t="562669" x="5899150" y="6118225"/>
          <p14:tracePt t="562675" x="5927725" y="6118225"/>
          <p14:tracePt t="562683" x="5964238" y="6118225"/>
          <p14:tracePt t="562688" x="6000750" y="6118225"/>
          <p14:tracePt t="562696" x="6008688" y="6118225"/>
          <p14:tracePt t="562702" x="6037263" y="6118225"/>
          <p14:tracePt t="562711" x="6054725" y="6118225"/>
          <p14:tracePt t="562718" x="6081713" y="6118225"/>
          <p14:tracePt t="562724" x="6100763" y="6118225"/>
          <p14:tracePt t="562731" x="6127750" y="6118225"/>
          <p14:tracePt t="562737" x="6164263" y="6118225"/>
          <p14:tracePt t="562746" x="6183313" y="6118225"/>
          <p14:tracePt t="562753" x="6219825" y="6118225"/>
          <p14:tracePt t="562759" x="6227763" y="6118225"/>
          <p14:tracePt t="562769" x="6256338" y="6118225"/>
          <p14:tracePt t="562773" x="6264275" y="6118225"/>
          <p14:tracePt t="562781" x="6273800" y="6118225"/>
          <p14:tracePt t="562786" x="6283325" y="6118225"/>
          <p14:tracePt t="562802" x="6292850" y="6118225"/>
          <p14:tracePt t="562808" x="6300788" y="6118225"/>
          <p14:tracePt t="562829" x="6310313" y="6118225"/>
          <p14:tracePt t="562835" x="6319838" y="6118225"/>
          <p14:tracePt t="562843" x="6329363" y="6118225"/>
          <p14:tracePt t="562852" x="6337300" y="6118225"/>
          <p14:tracePt t="562858" x="6365875" y="6118225"/>
          <p14:tracePt t="562865" x="6373813" y="6118225"/>
          <p14:tracePt t="562871" x="6402388" y="6118225"/>
          <p14:tracePt t="562885" x="6410325" y="6118225"/>
          <p14:tracePt t="562892" x="6419850" y="6118225"/>
          <p14:tracePt t="562906" x="6429375" y="6118225"/>
          <p14:tracePt t="562913" x="6438900" y="6118225"/>
          <p14:tracePt t="562934" x="6446838" y="6118225"/>
          <p14:tracePt t="562949" x="6456363" y="6118225"/>
          <p14:tracePt t="562984" x="6465888" y="6118225"/>
          <p14:tracePt t="562998" x="6475413" y="6118225"/>
          <p14:tracePt t="563201" x="6565900" y="6118225"/>
          <p14:tracePt t="563207" x="6667500" y="6118225"/>
          <p14:tracePt t="563214" x="6757988" y="6127750"/>
          <p14:tracePt t="563220" x="6813550" y="6127750"/>
          <p14:tracePt t="563228" x="6858000" y="6127750"/>
          <p14:tracePt t="563235" x="6894513" y="6127750"/>
          <p14:tracePt t="563244" x="6904038" y="6127750"/>
          <p14:tracePt t="563251" x="6923088" y="6127750"/>
          <p14:tracePt t="563257" x="6931025" y="6127750"/>
          <p14:tracePt t="563264" x="6940550" y="6127750"/>
          <p14:tracePt t="563270" x="6950075" y="6127750"/>
          <p14:tracePt t="563286" x="6959600" y="6127750"/>
          <p14:tracePt t="563291" x="6967538" y="6127750"/>
          <p14:tracePt t="563298" x="6986588" y="6127750"/>
          <p14:tracePt t="563304" x="7004050" y="6137275"/>
          <p14:tracePt t="563312" x="7023100" y="6137275"/>
          <p14:tracePt t="563319" x="7050088" y="6137275"/>
          <p14:tracePt t="563326" x="7069138" y="6145213"/>
          <p14:tracePt t="563335" x="7096125" y="6145213"/>
          <p14:tracePt t="563340" x="7123113" y="6154738"/>
          <p14:tracePt t="563348" x="7142163" y="6154738"/>
          <p14:tracePt t="563354" x="7178675" y="6164263"/>
          <p14:tracePt t="563362" x="7205663" y="6164263"/>
          <p14:tracePt t="563368" x="7251700" y="6164263"/>
          <p14:tracePt t="563375" x="7296150" y="6164263"/>
          <p14:tracePt t="563384" x="7342188" y="6164263"/>
          <p14:tracePt t="563389" x="7388225" y="6164263"/>
          <p14:tracePt t="563397" x="7434263" y="6164263"/>
          <p14:tracePt t="563402" x="7480300" y="6164263"/>
          <p14:tracePt t="563410" x="7534275" y="6164263"/>
          <p14:tracePt t="563418" x="7580313" y="6164263"/>
          <p14:tracePt t="563424" x="7643813" y="6164263"/>
          <p14:tracePt t="563430" x="7699375" y="6164263"/>
          <p14:tracePt t="563438" x="7772400" y="6164263"/>
          <p14:tracePt t="563446" x="7835900" y="6164263"/>
          <p14:tracePt t="563452" x="7881938" y="6164263"/>
          <p14:tracePt t="563459" x="7926388" y="6154738"/>
          <p14:tracePt t="563468" x="7962900" y="6154738"/>
          <p14:tracePt t="563473" x="8008938" y="6154738"/>
          <p14:tracePt t="563480" x="8035925" y="6154738"/>
          <p14:tracePt t="563487" x="8072438" y="6154738"/>
          <p14:tracePt t="563495" x="8108950" y="6154738"/>
          <p14:tracePt t="563502" x="8147050" y="6154738"/>
          <p14:tracePt t="563508" x="8191500" y="6154738"/>
          <p14:tracePt t="563515" x="8256588" y="6154738"/>
          <p14:tracePt t="563521" x="8301038" y="6154738"/>
          <p14:tracePt t="563530" x="8356600" y="6154738"/>
          <p14:tracePt t="563536" x="8420100" y="6154738"/>
          <p14:tracePt t="563544" x="8483600" y="6164263"/>
          <p14:tracePt t="563551" x="8556625" y="6164263"/>
          <p14:tracePt t="563558" x="8612188" y="6164263"/>
          <p14:tracePt t="563565" x="8675688" y="6164263"/>
          <p14:tracePt t="563571" x="8712200" y="6173788"/>
          <p14:tracePt t="563578" x="8731250" y="6173788"/>
          <p14:tracePt t="563585" x="8758238" y="6173788"/>
          <p14:tracePt t="563592" x="8767763" y="6173788"/>
          <p14:tracePt t="563600" x="8785225" y="6173788"/>
          <p14:tracePt t="563606" x="8794750" y="6181725"/>
          <p14:tracePt t="563614" x="8804275" y="6181725"/>
          <p14:tracePt t="563635" x="8812213" y="6181725"/>
          <p14:tracePt t="563964" x="8986838" y="6173788"/>
          <p14:tracePt t="563970" x="9186863" y="6145213"/>
          <p14:tracePt t="563977" x="9332913" y="6145213"/>
          <p14:tracePt t="563985" x="9451975" y="6137275"/>
          <p14:tracePt t="563991" x="9561513" y="6137275"/>
          <p14:tracePt t="563998" x="9653588" y="6137275"/>
          <p14:tracePt t="564005" x="9744075" y="6137275"/>
          <p14:tracePt t="564012" x="9799638" y="6137275"/>
          <p14:tracePt t="564019" x="9845675" y="6137275"/>
          <p14:tracePt t="564026" x="9872663" y="6137275"/>
          <p14:tracePt t="564034" x="9899650" y="6137275"/>
          <p14:tracePt t="564040" x="9918700" y="6137275"/>
          <p14:tracePt t="564048" x="9926638" y="6145213"/>
          <p14:tracePt t="564054" x="9936163" y="6145213"/>
          <p14:tracePt t="564061" x="9945688" y="6145213"/>
          <p14:tracePt t="564068" x="9955213" y="6145213"/>
          <p14:tracePt t="564278" x="9955213" y="6137275"/>
          <p14:tracePt t="574298" x="9717088" y="6154738"/>
          <p14:tracePt t="574304" x="9296400" y="6191250"/>
          <p14:tracePt t="574310" x="8904288" y="6210300"/>
          <p14:tracePt t="574317" x="8502650" y="6246813"/>
          <p14:tracePt t="574326" x="8108950" y="6273800"/>
          <p14:tracePt t="574332" x="7780338" y="6283325"/>
          <p14:tracePt t="574339" x="7415213" y="6300788"/>
          <p14:tracePt t="574348" x="7086600" y="6300788"/>
          <p14:tracePt t="574353" x="6813550" y="6300788"/>
          <p14:tracePt t="574360" x="6594475" y="6283325"/>
          <p14:tracePt t="574367" x="6392863" y="6254750"/>
          <p14:tracePt t="574375" x="6246813" y="6227763"/>
          <p14:tracePt t="574381" x="6118225" y="6210300"/>
          <p14:tracePt t="574388" x="6027738" y="6191250"/>
          <p14:tracePt t="574397" x="5935663" y="6181725"/>
          <p14:tracePt t="574401" x="5899150" y="6173788"/>
          <p14:tracePt t="574409" x="5854700" y="6164263"/>
          <p14:tracePt t="574415" x="5835650" y="6164263"/>
          <p14:tracePt t="574424" x="5808663" y="6164263"/>
          <p14:tracePt t="574431" x="5781675" y="6154738"/>
          <p14:tracePt t="574437" x="5772150" y="6154738"/>
          <p14:tracePt t="574444" x="5753100" y="6154738"/>
          <p14:tracePt t="574459" x="5735638" y="6145213"/>
          <p14:tracePt t="574465" x="5726113" y="6145213"/>
          <p14:tracePt t="575940" x="6000750" y="6118225"/>
          <p14:tracePt t="575947" x="6492875" y="6035675"/>
          <p14:tracePt t="575954" x="6894513" y="5981700"/>
          <p14:tracePt t="575961" x="7324725" y="5918200"/>
          <p14:tracePt t="575967" x="7634288" y="5881688"/>
          <p14:tracePt t="575974" x="7972425" y="5872163"/>
          <p14:tracePt t="575981" x="8310563" y="5853113"/>
          <p14:tracePt t="575988" x="8612188" y="5835650"/>
          <p14:tracePt t="575995" x="8885238" y="5816600"/>
          <p14:tracePt t="576002" x="9142413" y="5789613"/>
          <p14:tracePt t="576010" x="9324975" y="5789613"/>
          <p14:tracePt t="576016" x="9507538" y="5770563"/>
          <p14:tracePt t="576025" x="9653588" y="5770563"/>
          <p14:tracePt t="576031" x="9772650" y="5770563"/>
          <p14:tracePt t="576038" x="9872663" y="5770563"/>
          <p14:tracePt t="576045" x="9936163" y="5770563"/>
          <p14:tracePt t="576052" x="9991725" y="5770563"/>
          <p14:tracePt t="576058" x="10055225" y="5762625"/>
          <p14:tracePt t="576065" x="10118725" y="5762625"/>
          <p14:tracePt t="576072" x="10155238" y="5762625"/>
          <p14:tracePt t="576080" x="10201275" y="5762625"/>
          <p14:tracePt t="576086" x="10237788" y="5762625"/>
          <p14:tracePt t="576093" x="10274300" y="5762625"/>
          <p14:tracePt t="576100" x="10283825" y="5762625"/>
          <p14:tracePt t="576108" x="10310813" y="5762625"/>
          <p14:tracePt t="576115" x="10320338" y="5762625"/>
          <p14:tracePt t="576130" x="10328275" y="5762625"/>
          <p14:tracePt t="576143" x="10337800" y="5762625"/>
          <p14:tracePt t="577874" x="10228263" y="5770563"/>
          <p14:tracePt t="577880" x="9999663" y="5799138"/>
          <p14:tracePt t="577887" x="9836150" y="5826125"/>
          <p14:tracePt t="577897" x="9607550" y="5853113"/>
          <p14:tracePt t="577903" x="9405938" y="5899150"/>
          <p14:tracePt t="577909" x="9205913" y="5926138"/>
          <p14:tracePt t="577917" x="9013825" y="5954713"/>
          <p14:tracePt t="577924" x="8785225" y="5991225"/>
          <p14:tracePt t="577930" x="8593138" y="6018213"/>
          <p14:tracePt t="577937" x="8383588" y="6054725"/>
          <p14:tracePt t="577947" x="8220075" y="6081713"/>
          <p14:tracePt t="577950" x="8072438" y="6108700"/>
          <p14:tracePt t="577957" x="7926388" y="6137275"/>
          <p14:tracePt t="577964" x="7780338" y="6154738"/>
          <p14:tracePt t="577972" x="7643813" y="6181725"/>
          <p14:tracePt t="577979" x="7543800" y="6191250"/>
          <p14:tracePt t="577986" x="7451725" y="6191250"/>
          <p14:tracePt t="577994" x="7361238" y="6200775"/>
          <p14:tracePt t="578000" x="7315200" y="6210300"/>
          <p14:tracePt t="578008" x="7288213" y="6210300"/>
          <p14:tracePt t="578014" x="7251700" y="6210300"/>
          <p14:tracePt t="578021" x="7232650" y="6210300"/>
          <p14:tracePt t="578030" x="7215188" y="6210300"/>
          <p14:tracePt t="578035" x="7196138" y="6210300"/>
          <p14:tracePt t="578048" x="7178675" y="6210300"/>
          <p14:tracePt t="578069" x="7159625" y="6210300"/>
          <p14:tracePt t="578076" x="7150100" y="6210300"/>
          <p14:tracePt t="578091" x="7132638" y="6210300"/>
          <p14:tracePt t="578098" x="7113588" y="6210300"/>
          <p14:tracePt t="578106" x="7086600" y="6218238"/>
          <p14:tracePt t="578113" x="7050088" y="6227763"/>
          <p14:tracePt t="578119" x="7040563" y="6237288"/>
          <p14:tracePt t="578126" x="7013575" y="6246813"/>
          <p14:tracePt t="578133" x="6986588" y="6254750"/>
          <p14:tracePt t="578141" x="6967538" y="6264275"/>
          <p14:tracePt t="578147" x="6950075" y="6264275"/>
          <p14:tracePt t="578154" x="6940550" y="6264275"/>
          <p14:tracePt t="578162" x="6923088" y="6264275"/>
          <p14:tracePt t="578168" x="6913563" y="6264275"/>
          <p14:tracePt t="578181" x="6904038" y="6264275"/>
          <p14:tracePt t="578190" x="6894513" y="6264275"/>
          <p14:tracePt t="578218" x="6886575" y="6264275"/>
          <p14:tracePt t="578231" x="6877050" y="6264275"/>
          <p14:tracePt t="578238" x="6877050" y="6254750"/>
          <p14:tracePt t="578252" x="6867525" y="6254750"/>
          <p14:tracePt t="578259" x="6850063" y="6237288"/>
          <p14:tracePt t="578265" x="6831013" y="6218238"/>
          <p14:tracePt t="578273" x="6804025" y="6210300"/>
          <p14:tracePt t="578280" x="6777038" y="6181725"/>
          <p14:tracePt t="578288" x="6740525" y="6154738"/>
          <p14:tracePt t="578296" x="6704013" y="6127750"/>
          <p14:tracePt t="578302" x="6667500" y="6100763"/>
          <p14:tracePt t="578309" x="6630988" y="6064250"/>
          <p14:tracePt t="578315" x="6602413" y="6045200"/>
          <p14:tracePt t="578323" x="6575425" y="6018213"/>
          <p14:tracePt t="578331" x="6548438" y="5999163"/>
          <p14:tracePt t="578337" x="6538913" y="5981700"/>
          <p14:tracePt t="578344" x="6521450" y="5972175"/>
          <p14:tracePt t="578350" x="6511925" y="5954713"/>
          <p14:tracePt t="578358" x="6502400" y="5945188"/>
          <p14:tracePt t="578370" x="6502400" y="5935663"/>
          <p14:tracePt t="578377" x="6492875" y="5935663"/>
          <p14:tracePt t="578399" x="6483350" y="5926138"/>
          <p14:tracePt t="578420" x="6483350" y="5918200"/>
          <p14:tracePt t="578427" x="6475413" y="5908675"/>
          <p14:tracePt t="578434" x="6465888" y="5908675"/>
          <p14:tracePt t="578441" x="6465888" y="5899150"/>
          <p14:tracePt t="578456" x="6456363" y="5889625"/>
          <p14:tracePt t="578463" x="6446838" y="5881688"/>
          <p14:tracePt t="578497" x="6438900" y="5872163"/>
          <p14:tracePt t="578512" x="6429375" y="5862638"/>
          <p14:tracePt t="626774" x="6429375" y="5843588"/>
          <p14:tracePt t="626780" x="6419850" y="5816600"/>
          <p14:tracePt t="626787" x="6410325" y="5789613"/>
          <p14:tracePt t="626797" x="6402388" y="5762625"/>
          <p14:tracePt t="626802" x="6383338" y="5726113"/>
          <p14:tracePt t="626809" x="6365875" y="5689600"/>
          <p14:tracePt t="626816" x="6329363" y="5643563"/>
          <p14:tracePt t="626823" x="6300788" y="5580063"/>
          <p14:tracePt t="626830" x="6246813" y="5507038"/>
          <p14:tracePt t="626837" x="6200775" y="5441950"/>
          <p14:tracePt t="626846" x="6146800" y="5378450"/>
          <p14:tracePt t="626850" x="6100763" y="5324475"/>
          <p14:tracePt t="626858" x="6045200" y="5268913"/>
          <p14:tracePt t="626864" x="5991225" y="5205413"/>
          <p14:tracePt t="626871" x="5954713" y="5149850"/>
          <p14:tracePt t="626880" x="5881688" y="5076825"/>
          <p14:tracePt t="626886" x="5818188" y="5013325"/>
          <p14:tracePt t="626894" x="5745163" y="4959350"/>
          <p14:tracePt t="626900" x="5680075" y="4903788"/>
          <p14:tracePt t="626908" x="5616575" y="4857750"/>
          <p14:tracePt t="626914" x="5580063" y="4830763"/>
          <p14:tracePt t="626920" x="5524500" y="4811713"/>
          <p14:tracePt t="626931" x="5487988" y="4803775"/>
          <p14:tracePt t="626934" x="5451475" y="4784725"/>
          <p14:tracePt t="626943" x="5424488" y="4775200"/>
          <p14:tracePt t="626948" x="5387975" y="4775200"/>
          <p14:tracePt t="626956" x="5360988" y="4767263"/>
          <p14:tracePt t="626963" x="5334000" y="4767263"/>
          <p14:tracePt t="626969" x="5297488" y="4757738"/>
          <p14:tracePt t="626977" x="5278438" y="4757738"/>
          <p14:tracePt t="626983" x="5241925" y="4748213"/>
          <p14:tracePt t="626990" x="5214938" y="4748213"/>
          <p14:tracePt t="626997" x="5195888" y="4738688"/>
          <p14:tracePt t="627005" x="5168900" y="4730750"/>
          <p14:tracePt t="627013" x="5151438" y="4730750"/>
          <p14:tracePt t="627019" x="5122863" y="4721225"/>
          <p14:tracePt t="627026" x="5095875" y="4721225"/>
          <p14:tracePt t="627032" x="5068888" y="4721225"/>
          <p14:tracePt t="627040" x="5032375" y="4721225"/>
          <p14:tracePt t="627047" x="4986338" y="4721225"/>
          <p14:tracePt t="627053" x="4932363" y="4738688"/>
          <p14:tracePt t="627060" x="4857750" y="4775200"/>
          <p14:tracePt t="627067" x="4784725" y="4821238"/>
          <p14:tracePt t="627075" x="4703763" y="4867275"/>
          <p14:tracePt t="627081" x="4638675" y="4922838"/>
          <p14:tracePt t="627088" x="4584700" y="4976813"/>
          <p14:tracePt t="627097" x="4538663" y="5032375"/>
          <p14:tracePt t="627103" x="4484688" y="5095875"/>
          <p14:tracePt t="627110" x="4438650" y="5195888"/>
          <p14:tracePt t="627116" x="4402138" y="5295900"/>
          <p14:tracePt t="627123" x="4375150" y="5414963"/>
          <p14:tracePt t="627130" x="4356100" y="5561013"/>
          <p14:tracePt t="627138" x="4356100" y="5707063"/>
          <p14:tracePt t="627145" x="4365625" y="5843588"/>
          <p14:tracePt t="627151" x="4383088" y="5945188"/>
          <p14:tracePt t="627158" x="4411663" y="6008688"/>
          <p14:tracePt t="627165" x="4456113" y="6091238"/>
          <p14:tracePt t="627172" x="4502150" y="6173788"/>
          <p14:tracePt t="627180" x="4575175" y="6237288"/>
          <p14:tracePt t="627186" x="4657725" y="6319838"/>
          <p14:tracePt t="627194" x="4730750" y="6373813"/>
          <p14:tracePt t="627201" x="4830763" y="6419850"/>
          <p14:tracePt t="627208" x="4932363" y="6483350"/>
          <p14:tracePt t="627214" x="5022850" y="6519863"/>
          <p14:tracePt t="627221" x="5132388" y="6565900"/>
          <p14:tracePt t="627230" x="5241925" y="6592888"/>
          <p14:tracePt t="627235" x="5334000" y="6619875"/>
          <p14:tracePt t="627242" x="5424488" y="6638925"/>
          <p14:tracePt t="627249" x="5507038" y="6656388"/>
          <p14:tracePt t="627256" x="5589588" y="6665913"/>
          <p14:tracePt t="627264" x="5662613" y="6675438"/>
          <p14:tracePt t="627270" x="5735638" y="6675438"/>
          <p14:tracePt t="627277" x="5808663" y="6675438"/>
          <p14:tracePt t="627284" x="5872163" y="6675438"/>
          <p14:tracePt t="627292" x="5935663" y="6656388"/>
          <p14:tracePt t="627298" x="6008688" y="6638925"/>
          <p14:tracePt t="627306" x="6091238" y="6602413"/>
          <p14:tracePt t="627313" x="6183313" y="6538913"/>
          <p14:tracePt t="627319" x="6300788" y="6465888"/>
          <p14:tracePt t="627327" x="6446838" y="6364288"/>
          <p14:tracePt t="627332" x="6584950" y="6254750"/>
          <p14:tracePt t="627340" x="6704013" y="6173788"/>
          <p14:tracePt t="627347" x="6784975" y="6081713"/>
          <p14:tracePt t="627354" x="6886575" y="6018213"/>
          <p14:tracePt t="627361" x="6959600" y="5981700"/>
          <p14:tracePt t="627368" x="7050088" y="5926138"/>
          <p14:tracePt t="627375" x="7132638" y="5881688"/>
          <p14:tracePt t="627381" x="7223125" y="5835650"/>
          <p14:tracePt t="627390" x="7278688" y="5807075"/>
          <p14:tracePt t="627397" x="7334250" y="5770563"/>
          <p14:tracePt t="627404" x="7351713" y="5753100"/>
          <p14:tracePt t="627411" x="7361238" y="5753100"/>
          <p14:tracePt t="627417" x="7370763" y="5743575"/>
          <p14:tracePt t="627424" x="7370763" y="5734050"/>
          <p14:tracePt t="627438" x="7378700" y="5734050"/>
          <p14:tracePt t="627458" x="7378700" y="5726113"/>
          <p14:tracePt t="627465" x="7378700" y="5707063"/>
          <p14:tracePt t="627473" x="7378700" y="5697538"/>
          <p14:tracePt t="627481" x="7378700" y="5670550"/>
          <p14:tracePt t="627488" x="7370763" y="5653088"/>
          <p14:tracePt t="627496" x="7342188" y="5616575"/>
          <p14:tracePt t="627501" x="7296150" y="5543550"/>
          <p14:tracePt t="627508" x="7215188" y="5478463"/>
          <p14:tracePt t="627514" x="7069138" y="5351463"/>
          <p14:tracePt t="627522" x="6877050" y="5214938"/>
          <p14:tracePt t="627530" x="6667500" y="5068888"/>
          <p14:tracePt t="627536" x="6511925" y="4959350"/>
          <p14:tracePt t="627543" x="6402388" y="4884738"/>
          <p14:tracePt t="627550" x="6300788" y="4821238"/>
          <p14:tracePt t="627557" x="6200775" y="4767263"/>
          <p14:tracePt t="627563" x="6110288" y="4721225"/>
          <p14:tracePt t="627570" x="6045200" y="4675188"/>
          <p14:tracePt t="627578" x="5981700" y="4648200"/>
          <p14:tracePt t="627586" x="5899150" y="4611688"/>
          <p14:tracePt t="627592" x="5835650" y="4575175"/>
          <p14:tracePt t="627598" x="5745163" y="4548188"/>
          <p14:tracePt t="627606" x="5653088" y="4529138"/>
          <p14:tracePt t="627614" x="5553075" y="4519613"/>
          <p14:tracePt t="627620" x="5451475" y="4519613"/>
          <p14:tracePt t="627627" x="5360988" y="4519613"/>
          <p14:tracePt t="627634" x="5268913" y="4519613"/>
          <p14:tracePt t="627640" x="5195888" y="4529138"/>
          <p14:tracePt t="627647" x="5122863" y="4556125"/>
          <p14:tracePt t="627654" x="5059363" y="4575175"/>
          <p14:tracePt t="627663" x="4976813" y="4611688"/>
          <p14:tracePt t="627668" x="4913313" y="4629150"/>
          <p14:tracePt t="627675" x="4849813" y="4675188"/>
          <p14:tracePt t="627682" x="4784725" y="4730750"/>
          <p14:tracePt t="627690" x="4711700" y="4803775"/>
          <p14:tracePt t="627697" x="4657725" y="4894263"/>
          <p14:tracePt t="627704" x="4594225" y="5013325"/>
          <p14:tracePt t="627711" x="4529138" y="5141913"/>
          <p14:tracePt t="627717" x="4484688" y="5259388"/>
          <p14:tracePt t="627725" x="4438650" y="5387975"/>
          <p14:tracePt t="627731" x="4402138" y="5524500"/>
          <p14:tracePt t="627738" x="4383088" y="5661025"/>
          <p14:tracePt t="627746" x="4375150" y="5762625"/>
          <p14:tracePt t="627752" x="4375150" y="5862638"/>
          <p14:tracePt t="627759" x="4375150" y="5954713"/>
          <p14:tracePt t="627766" x="4411663" y="6045200"/>
          <p14:tracePt t="627773" x="4456113" y="6154738"/>
          <p14:tracePt t="627779" x="4521200" y="6254750"/>
          <p14:tracePt t="627788" x="4594225" y="6356350"/>
          <p14:tracePt t="627797" x="4675188" y="6437313"/>
          <p14:tracePt t="627802" x="4767263" y="6510338"/>
          <p14:tracePt t="627809" x="4857750" y="6565900"/>
          <p14:tracePt t="627816" x="4940300" y="6619875"/>
          <p14:tracePt t="627823" x="5032375" y="6656388"/>
          <p14:tracePt t="627830" x="5141913" y="6684963"/>
          <p14:tracePt t="627837" x="5232400" y="6692900"/>
          <p14:tracePt t="627844" x="5314950" y="6702425"/>
          <p14:tracePt t="627852" x="5407025" y="6702425"/>
          <p14:tracePt t="627858" x="5516563" y="6692900"/>
          <p14:tracePt t="627864" x="5634038" y="6656388"/>
          <p14:tracePt t="627871" x="5753100" y="6611938"/>
          <p14:tracePt t="627878" x="5872163" y="6556375"/>
          <p14:tracePt t="627886" x="5972175" y="6483350"/>
          <p14:tracePt t="627893" x="6064250" y="6419850"/>
          <p14:tracePt t="627900" x="6173788" y="6327775"/>
          <p14:tracePt t="627907" x="6273800" y="6237288"/>
          <p14:tracePt t="627914" x="6365875" y="6137275"/>
          <p14:tracePt t="627921" x="6446838" y="6054725"/>
          <p14:tracePt t="627928" x="6529388" y="5972175"/>
          <p14:tracePt t="627934" x="6602413" y="5889625"/>
          <p14:tracePt t="627949" x="6721475" y="5707063"/>
          <p14:tracePt t="627956" x="6757988" y="5597525"/>
          <p14:tracePt t="627964" x="6784975" y="5514975"/>
          <p14:tracePt t="627969" x="6794500" y="5470525"/>
          <p14:tracePt t="627976" x="6794500" y="5451475"/>
          <p14:tracePt t="627983" x="6794500" y="5434013"/>
          <p14:tracePt t="627990" x="6794500" y="5405438"/>
          <p14:tracePt t="627997" x="6784975" y="5387975"/>
          <p14:tracePt t="628004" x="6767513" y="5351463"/>
          <p14:tracePt t="628013" x="6731000" y="5287963"/>
          <p14:tracePt t="628018" x="6675438" y="5205413"/>
          <p14:tracePt t="628026" x="6584950" y="5095875"/>
          <p14:tracePt t="628033" x="6419850" y="4949825"/>
          <p14:tracePt t="628039" x="6227763" y="4811713"/>
          <p14:tracePt t="628047" x="6018213" y="4665663"/>
          <p14:tracePt t="628053" x="5862638" y="4556125"/>
          <p14:tracePt t="628060" x="5745163" y="4475163"/>
          <p14:tracePt t="628067" x="5634038" y="4410075"/>
          <p14:tracePt t="628074" x="5524500" y="4365625"/>
          <p14:tracePt t="628082" x="5434013" y="4329113"/>
          <p14:tracePt t="628089" x="5341938" y="4300538"/>
          <p14:tracePt t="628096" x="5287963" y="4283075"/>
          <p14:tracePt t="628102" x="5232400" y="4273550"/>
          <p14:tracePt t="628110" x="5178425" y="4273550"/>
          <p14:tracePt t="628116" x="5132388" y="4273550"/>
          <p14:tracePt t="628124" x="5086350" y="4273550"/>
          <p14:tracePt t="628130" x="5022850" y="4292600"/>
          <p14:tracePt t="628138" x="4959350" y="4329113"/>
          <p14:tracePt t="628146" x="4857750" y="4383088"/>
          <p14:tracePt t="628150" x="4776788" y="4456113"/>
          <p14:tracePt t="628158" x="4684713" y="4556125"/>
          <p14:tracePt t="628164" x="4584700" y="4665663"/>
          <p14:tracePt t="628172" x="4475163" y="4830763"/>
          <p14:tracePt t="628181" x="4338638" y="5086350"/>
          <p14:tracePt t="628187" x="4246563" y="5314950"/>
          <p14:tracePt t="628194" x="4146550" y="5561013"/>
          <p14:tracePt t="628200" x="4100513" y="5762625"/>
          <p14:tracePt t="628207" x="4083050" y="5926138"/>
          <p14:tracePt t="628213" x="4090988" y="6072188"/>
          <p14:tracePt t="628221" x="4110038" y="6191250"/>
          <p14:tracePt t="628229" x="4146550" y="6264275"/>
          <p14:tracePt t="628235" x="4192588" y="6356350"/>
          <p14:tracePt t="628243" x="4246563" y="6429375"/>
          <p14:tracePt t="628248" x="4319588" y="6483350"/>
          <p14:tracePt t="628256" x="4383088" y="6529388"/>
          <p14:tracePt t="628263" x="4456113" y="6538913"/>
          <p14:tracePt t="628270" x="4548188" y="6546850"/>
          <p14:tracePt t="628278" x="4648200" y="6529388"/>
          <p14:tracePt t="628284" x="4803775" y="6510338"/>
          <p14:tracePt t="628291" x="4949825" y="6456363"/>
          <p14:tracePt t="628297" x="5141913" y="6383338"/>
          <p14:tracePt t="628306" x="5324475" y="6310313"/>
          <p14:tracePt t="628313" x="5497513" y="6227763"/>
          <p14:tracePt t="628319" x="5662613" y="6164263"/>
          <p14:tracePt t="628326" x="5845175" y="6108700"/>
          <p14:tracePt t="628333" x="5972175" y="6045200"/>
          <p14:tracePt t="628340" x="6110288" y="5999163"/>
          <p14:tracePt t="628347" x="6227763" y="5935663"/>
          <p14:tracePt t="628353" x="6337300" y="5872163"/>
          <p14:tracePt t="628360" x="6446838" y="5826125"/>
          <p14:tracePt t="628367" x="6538913" y="5770563"/>
          <p14:tracePt t="628375" x="6584950" y="5726113"/>
          <p14:tracePt t="628381" x="6602413" y="5707063"/>
          <p14:tracePt t="628389" x="6621463" y="5689600"/>
          <p14:tracePt t="628396" x="6630988" y="5680075"/>
          <p14:tracePt t="628403" x="6638925" y="5670550"/>
          <p14:tracePt t="628409" x="6638925" y="5653088"/>
          <p14:tracePt t="628416" x="6648450" y="5616575"/>
          <p14:tracePt t="628424" x="6657975" y="5588000"/>
          <p14:tracePt t="628430" x="6667500" y="5534025"/>
          <p14:tracePt t="628437" x="6667500" y="5478463"/>
          <p14:tracePt t="628446" x="6667500" y="5414963"/>
          <p14:tracePt t="628451" x="6667500" y="5368925"/>
          <p14:tracePt t="628459" x="6667500" y="5314950"/>
          <p14:tracePt t="628465" x="6667500" y="5268913"/>
          <p14:tracePt t="628472" x="6648450" y="5214938"/>
          <p14:tracePt t="628480" x="6630988" y="5168900"/>
          <p14:tracePt t="628488" x="6602413" y="5113338"/>
          <p14:tracePt t="628497" x="6565900" y="5068888"/>
          <p14:tracePt t="628501" x="6502400" y="5013325"/>
          <p14:tracePt t="628508" x="6446838" y="4959350"/>
          <p14:tracePt t="628514" x="6365875" y="4894263"/>
          <p14:tracePt t="628521" x="6273800" y="4840288"/>
          <p14:tracePt t="628530" x="6191250" y="4794250"/>
          <p14:tracePt t="628536" x="6137275" y="4748213"/>
          <p14:tracePt t="628542" x="6091238" y="4711700"/>
          <p14:tracePt t="628549" x="6045200" y="4665663"/>
          <p14:tracePt t="628556" x="6008688" y="4638675"/>
          <p14:tracePt t="628563" x="5981700" y="4602163"/>
          <p14:tracePt t="628570" x="5945188" y="4575175"/>
          <p14:tracePt t="628580" x="5918200" y="4556125"/>
          <p14:tracePt t="628585" x="5891213" y="4538663"/>
          <p14:tracePt t="628592" x="5872163" y="4529138"/>
          <p14:tracePt t="628598" x="5854700" y="4511675"/>
          <p14:tracePt t="628605" x="5835650" y="4502150"/>
          <p14:tracePt t="628612" x="5826125" y="4492625"/>
          <p14:tracePt t="628619" x="5799138" y="4483100"/>
          <p14:tracePt t="628627" x="5789613" y="4483100"/>
          <p14:tracePt t="628640" x="5781675" y="4483100"/>
          <p14:tracePt t="628647" x="5772150" y="4475163"/>
          <p14:tracePt t="628661" x="5762625" y="4475163"/>
          <p14:tracePt t="628668" x="5753100" y="4475163"/>
          <p14:tracePt t="629398" x="5680075" y="4483100"/>
          <p14:tracePt t="629405" x="5561013" y="4502150"/>
          <p14:tracePt t="629412" x="5451475" y="4529138"/>
          <p14:tracePt t="629419" x="5334000" y="4556125"/>
          <p14:tracePt t="629426" x="5214938" y="4592638"/>
          <p14:tracePt t="629432" x="5086350" y="4638675"/>
          <p14:tracePt t="629440" x="4976813" y="4684713"/>
          <p14:tracePt t="629446" x="4886325" y="4721225"/>
          <p14:tracePt t="629453" x="4794250" y="4767263"/>
          <p14:tracePt t="629462" x="4711700" y="4811713"/>
          <p14:tracePt t="629468" x="4648200" y="4857750"/>
          <p14:tracePt t="629476" x="4611688" y="4876800"/>
          <p14:tracePt t="629482" x="4565650" y="4903788"/>
          <p14:tracePt t="629489" x="4548188" y="4930775"/>
          <p14:tracePt t="629496" x="4521200" y="4940300"/>
          <p14:tracePt t="629503" x="4502150" y="4967288"/>
          <p14:tracePt t="629510" x="4492625" y="4986338"/>
          <p14:tracePt t="629516" x="4484688" y="5013325"/>
          <p14:tracePt t="629523" x="4475163" y="5022850"/>
          <p14:tracePt t="629530" x="4465638" y="5040313"/>
          <p14:tracePt t="629538" x="4465638" y="5049838"/>
          <p14:tracePt t="629546" x="4465638" y="5076825"/>
          <p14:tracePt t="629551" x="4465638" y="5095875"/>
          <p14:tracePt t="629558" x="4465638" y="5122863"/>
          <p14:tracePt t="629566" x="4465638" y="5149850"/>
          <p14:tracePt t="629573" x="4484688" y="5168900"/>
          <p14:tracePt t="629579" x="4492625" y="5195888"/>
          <p14:tracePt t="629587" x="4492625" y="5214938"/>
          <p14:tracePt t="629596" x="4511675" y="5222875"/>
          <p14:tracePt t="629601" x="4521200" y="5232400"/>
          <p14:tracePt t="629608" x="4521200" y="5241925"/>
          <p14:tracePt t="629636" x="4521200" y="5251450"/>
          <p14:tracePt t="629656" x="4521200" y="5259388"/>
          <p14:tracePt t="629685" x="4529138" y="5259388"/>
          <p14:tracePt t="635041" x="4638675" y="5259388"/>
          <p14:tracePt t="635048" x="4821238" y="5259388"/>
          <p14:tracePt t="635055" x="5068888" y="5268913"/>
          <p14:tracePt t="635062" x="5251450" y="5287963"/>
          <p14:tracePt t="635069" x="5507038" y="5314950"/>
          <p14:tracePt t="635077" x="5699125" y="5332413"/>
          <p14:tracePt t="635083" x="5918200" y="5341938"/>
          <p14:tracePt t="635090" x="6100763" y="5360988"/>
          <p14:tracePt t="635096" x="6283325" y="5360988"/>
          <p14:tracePt t="635105" x="6475413" y="5351463"/>
          <p14:tracePt t="635111" x="6648450" y="5351463"/>
          <p14:tracePt t="635118" x="6840538" y="5341938"/>
          <p14:tracePt t="635128" x="7059613" y="5324475"/>
          <p14:tracePt t="635133" x="7288213" y="5295900"/>
          <p14:tracePt t="635139" x="7480300" y="5268913"/>
          <p14:tracePt t="635146" x="7653338" y="5232400"/>
          <p14:tracePt t="635153" x="7799388" y="5195888"/>
          <p14:tracePt t="635160" x="7935913" y="5141913"/>
          <p14:tracePt t="635166" x="8045450" y="5095875"/>
          <p14:tracePt t="635173" x="8137525" y="5059363"/>
          <p14:tracePt t="635180" x="8256588" y="5013325"/>
          <p14:tracePt t="635188" x="8366125" y="4967288"/>
          <p14:tracePt t="635194" x="8456613" y="4930775"/>
          <p14:tracePt t="635203" x="8539163" y="4884738"/>
          <p14:tracePt t="635210" x="8602663" y="4848225"/>
          <p14:tracePt t="635217" x="8694738" y="4821238"/>
          <p14:tracePt t="635223" x="8785225" y="4775200"/>
          <p14:tracePt t="635229" x="8894763" y="4738688"/>
          <p14:tracePt t="635237" x="8996363" y="4684713"/>
          <p14:tracePt t="635244" x="9086850" y="4657725"/>
          <p14:tracePt t="635250" x="9178925" y="4629150"/>
          <p14:tracePt t="635258" x="9259888" y="4584700"/>
          <p14:tracePt t="635265" x="9342438" y="4556125"/>
          <p14:tracePt t="635272" x="9415463" y="4519613"/>
          <p14:tracePt t="635278" x="9498013" y="4475163"/>
          <p14:tracePt t="635286" x="9561513" y="4429125"/>
          <p14:tracePt t="635294" x="9644063" y="4392613"/>
          <p14:tracePt t="635300" x="9707563" y="4337050"/>
          <p14:tracePt t="635307" x="9763125" y="4300538"/>
          <p14:tracePt t="635314" x="9799638" y="4256088"/>
          <p14:tracePt t="635321" x="9826625" y="4219575"/>
          <p14:tracePt t="635327" x="9853613" y="4191000"/>
          <p14:tracePt t="635335" x="9872663" y="4183063"/>
          <p14:tracePt t="635344" x="9882188" y="4173538"/>
          <p14:tracePt t="635349" x="9882188" y="4164013"/>
          <p14:tracePt t="635377" x="9882188" y="4154488"/>
          <p14:tracePt t="635391" x="9882188" y="4146550"/>
          <p14:tracePt t="635420" x="9882188" y="4137025"/>
          <p14:tracePt t="635426" x="9872663" y="4117975"/>
          <p14:tracePt t="635433" x="9845675" y="4100513"/>
          <p14:tracePt t="635440" x="9780588" y="4054475"/>
          <p14:tracePt t="635446" x="9634538" y="3963988"/>
          <p14:tracePt t="635454" x="9388475" y="3862388"/>
          <p14:tracePt t="635461" x="9077325" y="3735388"/>
          <p14:tracePt t="635467" x="8785225" y="3643313"/>
          <p14:tracePt t="635476" x="8575675" y="3589338"/>
          <p14:tracePt t="635482" x="8393113" y="3533775"/>
          <p14:tracePt t="635488" x="8247063" y="3506788"/>
          <p14:tracePt t="635495" x="8128000" y="3479800"/>
          <p14:tracePt t="635502" x="7991475" y="3443288"/>
          <p14:tracePt t="635511" x="7872413" y="3433763"/>
          <p14:tracePt t="635517" x="7743825" y="3424238"/>
          <p14:tracePt t="635525" x="7607300" y="3414713"/>
          <p14:tracePt t="635530" x="7461250" y="3397250"/>
          <p14:tracePt t="635537" x="7315200" y="3406775"/>
          <p14:tracePt t="635544" x="7159625" y="3414713"/>
          <p14:tracePt t="635552" x="6996113" y="3424238"/>
          <p14:tracePt t="635561" x="6850063" y="3443288"/>
          <p14:tracePt t="635565" x="6721475" y="3443288"/>
          <p14:tracePt t="635572" x="6584950" y="3451225"/>
          <p14:tracePt t="635578" x="6465888" y="3470275"/>
          <p14:tracePt t="635587" x="6346825" y="3497263"/>
          <p14:tracePt t="635594" x="6264275" y="3506788"/>
          <p14:tracePt t="635601" x="6173788" y="3533775"/>
          <p14:tracePt t="635608" x="6110288" y="3552825"/>
          <p14:tracePt t="635616" x="6027738" y="3570288"/>
          <p14:tracePt t="635622" x="5964238" y="3597275"/>
          <p14:tracePt t="635629" x="5908675" y="3606800"/>
          <p14:tracePt t="635636" x="5845175" y="3625850"/>
          <p14:tracePt t="635643" x="5781675" y="3652838"/>
          <p14:tracePt t="635649" x="5699125" y="3679825"/>
          <p14:tracePt t="635656" x="5626100" y="3689350"/>
          <p14:tracePt t="635662" x="5580063" y="3716338"/>
          <p14:tracePt t="635670" x="5524500" y="3725863"/>
          <p14:tracePt t="635677" x="5497513" y="3735388"/>
          <p14:tracePt t="635684" x="5461000" y="3735388"/>
          <p14:tracePt t="635691" x="5424488" y="3743325"/>
          <p14:tracePt t="635698" x="5407025" y="3752850"/>
          <p14:tracePt t="635706" x="5387975" y="3752850"/>
          <p14:tracePt t="635712" x="5370513" y="3762375"/>
          <p14:tracePt t="635720" x="5360988" y="3762375"/>
          <p14:tracePt t="635728" x="5341938" y="3762375"/>
          <p14:tracePt t="635734" x="5334000" y="3771900"/>
          <p14:tracePt t="635740" x="5305425" y="3779838"/>
          <p14:tracePt t="635747" x="5297488" y="3779838"/>
          <p14:tracePt t="635755" x="5268913" y="3798888"/>
          <p14:tracePt t="635761" x="5241925" y="3798888"/>
          <p14:tracePt t="635768" x="5224463" y="3816350"/>
          <p14:tracePt t="635777" x="5195888" y="3835400"/>
          <p14:tracePt t="635782" x="5187950" y="3835400"/>
          <p14:tracePt t="658286" x="5168900" y="3889375"/>
          <p14:tracePt t="658292" x="5141913" y="3981450"/>
          <p14:tracePt t="658299" x="5114925" y="4100513"/>
          <p14:tracePt t="658306" x="5086350" y="4200525"/>
          <p14:tracePt t="658313" x="5068888" y="4346575"/>
          <p14:tracePt t="658320" x="5049838" y="4492625"/>
          <p14:tracePt t="658328" x="5049838" y="4638675"/>
          <p14:tracePt t="658336" x="5059363" y="4767263"/>
          <p14:tracePt t="658341" x="5078413" y="4876800"/>
          <p14:tracePt t="658348" x="5105400" y="4995863"/>
          <p14:tracePt t="658354" x="5151438" y="5105400"/>
          <p14:tracePt t="658363" x="5187950" y="5222875"/>
          <p14:tracePt t="658369" x="5232400" y="5314950"/>
          <p14:tracePt t="658377" x="5278438" y="5405438"/>
          <p14:tracePt t="658384" x="5324475" y="5497513"/>
          <p14:tracePt t="658390" x="5378450" y="5570538"/>
          <p14:tracePt t="658397" x="5443538" y="5661025"/>
          <p14:tracePt t="658404" x="5497513" y="5743575"/>
          <p14:tracePt t="658411" x="5570538" y="5835650"/>
          <p14:tracePt t="658419" x="5680075" y="5935663"/>
          <p14:tracePt t="658426" x="5781675" y="6018213"/>
          <p14:tracePt t="658433" x="5881688" y="6091238"/>
          <p14:tracePt t="658439" x="5981700" y="6154738"/>
          <p14:tracePt t="658446" x="6081713" y="6181725"/>
          <p14:tracePt t="658453" x="6191250" y="6237288"/>
          <p14:tracePt t="658461" x="6283325" y="6283325"/>
          <p14:tracePt t="658470" x="6392863" y="6300788"/>
          <p14:tracePt t="658475" x="6511925" y="6327775"/>
          <p14:tracePt t="658483" x="6611938" y="6346825"/>
          <p14:tracePt t="658488" x="6721475" y="6364288"/>
          <p14:tracePt t="658495" x="6804025" y="6373813"/>
          <p14:tracePt t="658503" x="6886575" y="6383338"/>
          <p14:tracePt t="658509" x="6986588" y="6383338"/>
          <p14:tracePt t="658517" x="7077075" y="6383338"/>
          <p14:tracePt t="658523" x="7169150" y="6356350"/>
          <p14:tracePt t="658530" x="7251700" y="6356350"/>
          <p14:tracePt t="658537" x="7342188" y="6346825"/>
          <p14:tracePt t="658545" x="7443788" y="6337300"/>
          <p14:tracePt t="658551" x="7553325" y="6327775"/>
          <p14:tracePt t="658558" x="7680325" y="6300788"/>
          <p14:tracePt t="658566" x="7799388" y="6291263"/>
          <p14:tracePt t="658572" x="7908925" y="6264275"/>
          <p14:tracePt t="658579" x="8008938" y="6254750"/>
          <p14:tracePt t="658586" x="8101013" y="6227763"/>
          <p14:tracePt t="658594" x="8201025" y="6218238"/>
          <p14:tracePt t="658601" x="8283575" y="6200775"/>
          <p14:tracePt t="658608" x="8356600" y="6173788"/>
          <p14:tracePt t="658614" x="8429625" y="6164263"/>
          <p14:tracePt t="658621" x="8493125" y="6145213"/>
          <p14:tracePt t="658628" x="8539163" y="6137275"/>
          <p14:tracePt t="658636" x="8593138" y="6127750"/>
          <p14:tracePt t="658643" x="8658225" y="6100763"/>
          <p14:tracePt t="658649" x="8731250" y="6081713"/>
          <p14:tracePt t="658657" x="8804275" y="6064250"/>
          <p14:tracePt t="658664" x="8885238" y="6035675"/>
          <p14:tracePt t="658671" x="8977313" y="5999163"/>
          <p14:tracePt t="658678" x="9040813" y="5962650"/>
          <p14:tracePt t="658686" x="9105900" y="5926138"/>
          <p14:tracePt t="658691" x="9159875" y="5899150"/>
          <p14:tracePt t="658699" x="9178925" y="5881688"/>
          <p14:tracePt t="658705" x="9186863" y="5862638"/>
          <p14:tracePt t="658713" x="9196388" y="5853113"/>
          <p14:tracePt t="658720" x="9205913" y="5843588"/>
          <p14:tracePt t="658726" x="9205913" y="5835650"/>
          <p14:tracePt t="658736" x="9215438" y="5835650"/>
          <p14:tracePt t="658748" x="9215438" y="5826125"/>
          <p14:tracePt t="658762" x="9215438" y="5816600"/>
          <p14:tracePt t="658797" x="9215438" y="5807075"/>
          <p14:tracePt t="658810" x="9215438" y="5799138"/>
          <p14:tracePt t="658825" x="9205913" y="5799138"/>
          <p14:tracePt t="658845" x="9196388" y="5789613"/>
          <p14:tracePt t="658860" x="9186863" y="5770563"/>
          <p14:tracePt t="658867" x="9150350" y="5753100"/>
          <p14:tracePt t="658874" x="9086850" y="5716588"/>
          <p14:tracePt t="658880" x="8950325" y="5653088"/>
          <p14:tracePt t="658887" x="8748713" y="5561013"/>
          <p14:tracePt t="658895" x="8466138" y="5441950"/>
          <p14:tracePt t="658903" x="8237538" y="5332413"/>
          <p14:tracePt t="658908" x="8072438" y="5241925"/>
          <p14:tracePt t="658916" x="7954963" y="5186363"/>
          <p14:tracePt t="658923" x="7845425" y="5122863"/>
          <p14:tracePt t="658937" x="7653338" y="4995863"/>
          <p14:tracePt t="658943" x="7543800" y="4949825"/>
          <p14:tracePt t="658950" x="7451725" y="4903788"/>
          <p14:tracePt t="658958" x="7351713" y="4876800"/>
          <p14:tracePt t="658965" x="7259638" y="4840288"/>
          <p14:tracePt t="658971" x="7150100" y="4830763"/>
          <p14:tracePt t="658978" x="7023100" y="4821238"/>
          <p14:tracePt t="658986" x="6877050" y="4821238"/>
          <p14:tracePt t="658993" x="6721475" y="4821238"/>
          <p14:tracePt t="658999" x="6565900" y="4848225"/>
          <p14:tracePt t="659006" x="6419850" y="4884738"/>
          <p14:tracePt t="659014" x="6319838" y="4930775"/>
          <p14:tracePt t="659020" x="6191250" y="4967288"/>
          <p14:tracePt t="659028" x="6091238" y="5003800"/>
          <p14:tracePt t="659036" x="6000750" y="5049838"/>
          <p14:tracePt t="659041" x="5899150" y="5095875"/>
          <p14:tracePt t="659048" x="5835650" y="5141913"/>
          <p14:tracePt t="659055" x="5789613" y="5159375"/>
          <p14:tracePt t="659063" x="5753100" y="5186363"/>
          <p14:tracePt t="659069" x="5726113" y="5205413"/>
          <p14:tracePt t="659077" x="5699125" y="5222875"/>
          <p14:tracePt t="659083" x="5680075" y="5232400"/>
          <p14:tracePt t="659090" x="5662613" y="5251450"/>
          <p14:tracePt t="659097" x="5643563" y="5259388"/>
          <p14:tracePt t="659104" x="5634038" y="5278438"/>
          <p14:tracePt t="659111" x="5616575" y="5287963"/>
          <p14:tracePt t="659119" x="5597525" y="5314950"/>
          <p14:tracePt t="659125" x="5589588" y="5332413"/>
          <p14:tracePt t="659132" x="5580063" y="5351463"/>
          <p14:tracePt t="659138" x="5580063" y="5378450"/>
          <p14:tracePt t="659146" x="5580063" y="5397500"/>
          <p14:tracePt t="659154" x="5580063" y="5424488"/>
          <p14:tracePt t="659160" x="5580063" y="5461000"/>
          <p14:tracePt t="659170" x="5589588" y="5487988"/>
          <p14:tracePt t="659175" x="5607050" y="5543550"/>
          <p14:tracePt t="659182" x="5634038" y="5607050"/>
          <p14:tracePt t="659188" x="5662613" y="5680075"/>
          <p14:tracePt t="659196" x="5689600" y="5743575"/>
          <p14:tracePt t="659203" x="5716588" y="5807075"/>
          <p14:tracePt t="659209" x="5762625" y="5881688"/>
          <p14:tracePt t="659217" x="5808663" y="5926138"/>
          <p14:tracePt t="659223" x="5854700" y="5972175"/>
          <p14:tracePt t="659230" x="5927725" y="6018213"/>
          <p14:tracePt t="659237" x="5991225" y="6064250"/>
          <p14:tracePt t="659244" x="6081713" y="6091238"/>
          <p14:tracePt t="659252" x="6219825" y="6127750"/>
          <p14:tracePt t="659259" x="6346825" y="6164263"/>
          <p14:tracePt t="659266" x="6483350" y="6200775"/>
          <p14:tracePt t="659273" x="6694488" y="6246813"/>
          <p14:tracePt t="659280" x="6977063" y="6283325"/>
          <p14:tracePt t="659287" x="7159625" y="6291263"/>
          <p14:tracePt t="659294" x="7361238" y="6319838"/>
          <p14:tracePt t="659300" x="7516813" y="6327775"/>
          <p14:tracePt t="659307" x="7699375" y="6327775"/>
          <p14:tracePt t="659315" x="7881938" y="6327775"/>
          <p14:tracePt t="659320" x="8035925" y="6327775"/>
          <p14:tracePt t="659328" x="8220075" y="6327775"/>
          <p14:tracePt t="659336" x="8402638" y="6327775"/>
          <p14:tracePt t="659342" x="8566150" y="6300788"/>
          <p14:tracePt t="659348" x="8731250" y="6291263"/>
          <p14:tracePt t="659357" x="8877300" y="6283325"/>
          <p14:tracePt t="659363" x="9004300" y="6264275"/>
          <p14:tracePt t="659370" x="9123363" y="6254750"/>
          <p14:tracePt t="659378" x="9196388" y="6246813"/>
          <p14:tracePt t="659385" x="9242425" y="6237288"/>
          <p14:tracePt t="659392" x="9269413" y="6237288"/>
          <p14:tracePt t="659398" x="9288463" y="6237288"/>
          <p14:tracePt t="659412" x="9296400" y="6237288"/>
          <p14:tracePt t="659419" x="9305925" y="6237288"/>
          <p14:tracePt t="659433" x="9324975" y="6237288"/>
          <p14:tracePt t="659440" x="9351963" y="6237288"/>
          <p14:tracePt t="659447" x="9388475" y="6237288"/>
          <p14:tracePt t="659454" x="9442450" y="6227763"/>
          <p14:tracePt t="659462" x="9515475" y="6218238"/>
          <p14:tracePt t="659469" x="9625013" y="6200775"/>
          <p14:tracePt t="659476" x="9698038" y="6181725"/>
          <p14:tracePt t="659483" x="9772650" y="6173788"/>
          <p14:tracePt t="659489" x="9836150" y="6145213"/>
          <p14:tracePt t="659496" x="9899650" y="6137275"/>
          <p14:tracePt t="659503" x="9926638" y="6118225"/>
          <p14:tracePt t="659510" x="9945688" y="6118225"/>
          <p14:tracePt t="659519" x="9972675" y="6100763"/>
          <p14:tracePt t="659524" x="9999663" y="6081713"/>
          <p14:tracePt t="659530" x="10018713" y="6064250"/>
          <p14:tracePt t="659537" x="10055225" y="6045200"/>
          <p14:tracePt t="659545" x="10128250" y="5999163"/>
          <p14:tracePt t="659553" x="10191750" y="5962650"/>
          <p14:tracePt t="659560" x="10247313" y="5918200"/>
          <p14:tracePt t="659569" x="10283825" y="5889625"/>
          <p14:tracePt t="659573" x="10291763" y="5872163"/>
          <p14:tracePt t="659580" x="10310813" y="5862638"/>
          <p14:tracePt t="659587" x="10320338" y="5862638"/>
          <p14:tracePt t="659595" x="10320338" y="5853113"/>
          <p14:tracePt t="659603" x="10320338" y="5843588"/>
          <p14:tracePt t="659615" x="10320338" y="5835650"/>
          <p14:tracePt t="659621" x="10320338" y="5816600"/>
          <p14:tracePt t="659636" x="10320338" y="5807075"/>
          <p14:tracePt t="659642" x="10310813" y="5799138"/>
          <p14:tracePt t="659657" x="10310813" y="5789613"/>
          <p14:tracePt t="659664" x="10310813" y="5780088"/>
          <p14:tracePt t="659671" x="10291763" y="5770563"/>
          <p14:tracePt t="659678" x="10264775" y="5753100"/>
          <p14:tracePt t="659686" x="10228263" y="5716588"/>
          <p14:tracePt t="659692" x="10164763" y="5680075"/>
          <p14:tracePt t="659698" x="10064750" y="5624513"/>
          <p14:tracePt t="659705" x="9936163" y="5561013"/>
          <p14:tracePt t="659713" x="9763125" y="5497513"/>
          <p14:tracePt t="659719" x="9515475" y="5414963"/>
          <p14:tracePt t="659727" x="9251950" y="5332413"/>
          <p14:tracePt t="659736" x="9040813" y="5268913"/>
          <p14:tracePt t="659741" x="8858250" y="5214938"/>
          <p14:tracePt t="659749" x="8721725" y="5178425"/>
          <p14:tracePt t="659755" x="8575675" y="5141913"/>
          <p14:tracePt t="659762" x="8439150" y="5113338"/>
          <p14:tracePt t="659769" x="8320088" y="5095875"/>
          <p14:tracePt t="659776" x="8191500" y="5076825"/>
          <p14:tracePt t="659784" x="8072438" y="5059363"/>
          <p14:tracePt t="659791" x="7954963" y="5040313"/>
          <p14:tracePt t="659797" x="7826375" y="5040313"/>
          <p14:tracePt t="659803" x="7689850" y="5040313"/>
          <p14:tracePt t="659811" x="7524750" y="5059363"/>
          <p14:tracePt t="659819" x="7361238" y="5086350"/>
          <p14:tracePt t="659825" x="7178675" y="5141913"/>
          <p14:tracePt t="659832" x="6977063" y="5186363"/>
          <p14:tracePt t="659838" x="6757988" y="5259388"/>
          <p14:tracePt t="659847" x="6565900" y="5332413"/>
          <p14:tracePt t="659853" x="6383338" y="5405438"/>
          <p14:tracePt t="659860" x="6183313" y="5497513"/>
          <p14:tracePt t="659869" x="6064250" y="5561013"/>
          <p14:tracePt t="659875" x="5927725" y="5634038"/>
          <p14:tracePt t="659881" x="5818188" y="5707063"/>
          <p14:tracePt t="659888" x="5726113" y="5780088"/>
          <p14:tracePt t="659895" x="5616575" y="5862638"/>
          <p14:tracePt t="659903" x="5534025" y="5926138"/>
          <p14:tracePt t="659909" x="5461000" y="5991225"/>
          <p14:tracePt t="659917" x="5424488" y="6045200"/>
          <p14:tracePt t="659922" x="5370513" y="6100763"/>
          <p14:tracePt t="659937" x="5314950" y="6145213"/>
          <p14:tracePt t="659944" x="5305425" y="6164263"/>
          <p14:tracePt t="659953" x="5305425" y="6173788"/>
          <p14:tracePt t="659958" x="5297488" y="6173788"/>
          <p14:tracePt t="660231" x="5451475" y="6218238"/>
          <p14:tracePt t="660238" x="5745163" y="6273800"/>
          <p14:tracePt t="660246" x="6054725" y="6300788"/>
          <p14:tracePt t="660252" x="6329363" y="6319838"/>
          <p14:tracePt t="660259" x="6575425" y="6337300"/>
          <p14:tracePt t="660266" x="6821488" y="6356350"/>
          <p14:tracePt t="660273" x="7040563" y="6364288"/>
          <p14:tracePt t="660280" x="7223125" y="6383338"/>
          <p14:tracePt t="660286" x="7378700" y="6400800"/>
          <p14:tracePt t="660294" x="7524750" y="6419850"/>
          <p14:tracePt t="660302" x="7670800" y="6437313"/>
          <p14:tracePt t="660308" x="7816850" y="6456363"/>
          <p14:tracePt t="660315" x="7945438" y="6473825"/>
          <p14:tracePt t="660322" x="8064500" y="6492875"/>
          <p14:tracePt t="660329" x="8164513" y="6492875"/>
          <p14:tracePt t="660335" x="8274050" y="6510338"/>
          <p14:tracePt t="660344" x="8356600" y="6510338"/>
          <p14:tracePt t="660352" x="8447088" y="6510338"/>
          <p14:tracePt t="660358" x="8502650" y="6510338"/>
          <p14:tracePt t="660365" x="8585200" y="6510338"/>
          <p14:tracePt t="660371" x="8639175" y="6502400"/>
          <p14:tracePt t="660378" x="8702675" y="6502400"/>
          <p14:tracePt t="660386" x="8775700" y="6492875"/>
          <p14:tracePt t="660392" x="8858250" y="6465888"/>
          <p14:tracePt t="660399" x="8940800" y="6456363"/>
          <p14:tracePt t="660405" x="9032875" y="6437313"/>
          <p14:tracePt t="660413" x="9142413" y="6419850"/>
          <p14:tracePt t="660419" x="9232900" y="6410325"/>
          <p14:tracePt t="660426" x="9315450" y="6392863"/>
          <p14:tracePt t="660435" x="9378950" y="6373813"/>
          <p14:tracePt t="660442" x="9424988" y="6364288"/>
          <p14:tracePt t="660448" x="9461500" y="6356350"/>
          <p14:tracePt t="660456" x="9488488" y="6356350"/>
          <p14:tracePt t="660463" x="9498013" y="6356350"/>
          <p14:tracePt t="660469" x="9507538" y="6346825"/>
          <p14:tracePt t="660477" x="9515475" y="6346825"/>
          <p14:tracePt t="660490" x="9515475" y="6337300"/>
          <p14:tracePt t="677161" x="9351963" y="6337300"/>
          <p14:tracePt t="677167" x="9077325" y="6337300"/>
          <p14:tracePt t="677175" x="8794750" y="6373813"/>
          <p14:tracePt t="677182" x="8429625" y="6410325"/>
          <p14:tracePt t="677189" x="8027988" y="6465888"/>
          <p14:tracePt t="677197" x="7616825" y="6546850"/>
          <p14:tracePt t="677203" x="7205663" y="6619875"/>
          <p14:tracePt t="677209" x="6867525" y="6675438"/>
          <p14:tracePt t="677216" x="6538913" y="6748463"/>
          <p14:tracePt t="677223" x="6256338" y="6802438"/>
          <p14:tracePt t="677230" x="6054725" y="6831013"/>
          <p14:tracePt t="677238" x="5872163" y="6838950"/>
          <p14:tracePt t="677246" x="5735638" y="6838950"/>
          <p14:tracePt t="677251" x="5607050" y="6831013"/>
          <p14:tracePt t="677258" x="5497513" y="6794500"/>
          <p14:tracePt t="677265" x="5407025" y="6729413"/>
          <p14:tracePt t="677273" x="5341938" y="6675438"/>
          <p14:tracePt t="677280" x="5287963" y="6611938"/>
          <p14:tracePt t="677288" x="5251450" y="6546850"/>
          <p14:tracePt t="677294" x="5232400" y="6465888"/>
          <p14:tracePt t="677300" x="5214938" y="6373813"/>
          <p14:tracePt t="677308" x="5232400" y="6273800"/>
          <p14:tracePt t="677314" x="5278438" y="6137275"/>
          <p14:tracePt t="677322" x="5378450" y="5972175"/>
          <p14:tracePt t="677330" x="5543550" y="5807075"/>
          <p14:tracePt t="677336" x="5553075" y="5789613"/>
          <p14:tracePt t="677341" x="5561013" y="5780088"/>
          <p14:tracePt t="684535" x="5480050" y="5734050"/>
          <p14:tracePt t="684541" x="5351463" y="5689600"/>
          <p14:tracePt t="684548" x="5178425" y="5616575"/>
          <p14:tracePt t="684555" x="5013325" y="5551488"/>
          <p14:tracePt t="684561" x="4803775" y="5487988"/>
          <p14:tracePt t="684569" x="4648200" y="5424488"/>
          <p14:tracePt t="684577" x="4465638" y="5368925"/>
          <p14:tracePt t="684583" x="4273550" y="5295900"/>
          <p14:tracePt t="684589" x="4090988" y="5241925"/>
          <p14:tracePt t="684597" x="3871913" y="5141913"/>
          <p14:tracePt t="684604" x="3671888" y="5040313"/>
          <p14:tracePt t="684611" x="3452813" y="4940300"/>
          <p14:tracePt t="684618" x="3187700" y="4803775"/>
          <p14:tracePt t="684627" x="2959100" y="4694238"/>
          <p14:tracePt t="684633" x="2757488" y="4565650"/>
          <p14:tracePt t="684639" x="2574925" y="4446588"/>
          <p14:tracePt t="684646" x="2419350" y="4329113"/>
          <p14:tracePt t="684653" x="2282825" y="4210050"/>
          <p14:tracePt t="684661" x="2163763" y="4073525"/>
          <p14:tracePt t="684667" x="2082800" y="3963988"/>
          <p14:tracePt t="684673" x="2009775" y="3871913"/>
          <p14:tracePt t="684680" x="1954213" y="3789363"/>
          <p14:tracePt t="684687" x="1908175" y="3725863"/>
          <p14:tracePt t="684695" x="1863725" y="3670300"/>
          <p14:tracePt t="684702" x="1844675" y="3633788"/>
          <p14:tracePt t="684710" x="1827213" y="3606800"/>
          <p14:tracePt t="684716" x="1798638" y="3589338"/>
          <p14:tracePt t="684724" x="1781175" y="3589338"/>
          <p14:tracePt t="684730" x="1771650" y="3570288"/>
          <p14:tracePt t="684738" x="1762125" y="3560763"/>
          <p14:tracePt t="684744" x="1754188" y="3560763"/>
          <p14:tracePt t="685261" x="1662113" y="3487738"/>
          <p14:tracePt t="685268" x="1533525" y="3387725"/>
          <p14:tracePt t="685274" x="1397000" y="3268663"/>
          <p14:tracePt t="685282" x="1277938" y="3086100"/>
          <p14:tracePt t="685289" x="1123950" y="2849563"/>
          <p14:tracePt t="685296" x="1004888" y="2601913"/>
          <p14:tracePt t="685303" x="885825" y="2319338"/>
          <p14:tracePt t="685311" x="776288" y="2009775"/>
          <p14:tracePt t="685318" x="712788" y="1716088"/>
          <p14:tracePt t="685324" x="657225" y="1406525"/>
          <p14:tracePt t="685330" x="620713" y="1150938"/>
          <p14:tracePt t="685338" x="611188" y="931863"/>
          <p14:tracePt t="685345" x="611188" y="749300"/>
          <p14:tracePt t="685352" x="611188" y="620713"/>
          <p14:tracePt t="685360" x="611188" y="530225"/>
          <p14:tracePt t="685366" x="611188" y="474663"/>
          <p14:tracePt t="685373" x="611188" y="428625"/>
          <p14:tracePt t="685379" x="611188" y="392113"/>
          <p14:tracePt t="685387" x="620713" y="355600"/>
          <p14:tracePt t="685398" x="630238" y="328613"/>
          <p14:tracePt t="685401" x="647700" y="301625"/>
          <p14:tracePt t="685409" x="647700" y="265113"/>
          <p14:tracePt t="685420" x="666750" y="255588"/>
          <p14:tracePt t="685422" x="666750" y="246063"/>
          <p14:tracePt t="685713" x="530225" y="192088"/>
          <p14:tracePt t="685720" x="311150" y="119063"/>
          <p14:tracePt t="685726" x="92075" y="190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DCD2F-0F94-4EA3-8BD1-659AE80AC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A basic ARM Memory System(2/2)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2E614-B391-43D2-AF7B-E19D5D4C6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</a:rPr>
              <a:t>This figure illustrates the connection of 8-bit memory parts, which are a standard</a:t>
            </a:r>
            <a:br>
              <a:rPr lang="en-US" b="0" i="0" dirty="0">
                <a:effectLst/>
              </a:rPr>
            </a:br>
            <a:r>
              <a:rPr lang="en-US" b="0" i="0" dirty="0">
                <a:effectLst/>
              </a:rPr>
              <a:t>configuration for SRAMs and ROMs.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</a:t>
            </a:r>
            <a:r>
              <a:rPr lang="en-US" b="0" i="0" dirty="0">
                <a:effectLst/>
              </a:rPr>
              <a:t>he output enable signals </a:t>
            </a:r>
            <a:r>
              <a:rPr lang="en-US" b="0" i="1" dirty="0">
                <a:effectLst/>
              </a:rPr>
              <a:t>(</a:t>
            </a:r>
            <a:r>
              <a:rPr lang="en-US" b="0" i="1" dirty="0" err="1">
                <a:effectLst/>
              </a:rPr>
              <a:t>RAMoe</a:t>
            </a:r>
            <a:r>
              <a:rPr lang="en-US" b="0" i="1" dirty="0">
                <a:effectLst/>
              </a:rPr>
              <a:t> </a:t>
            </a:r>
            <a:r>
              <a:rPr lang="en-US" b="0" i="0" dirty="0">
                <a:effectLst/>
              </a:rPr>
              <a:t>and </a:t>
            </a:r>
            <a:r>
              <a:rPr lang="en-US" b="0" i="1" dirty="0" err="1">
                <a:effectLst/>
              </a:rPr>
              <a:t>ROMoe</a:t>
            </a:r>
            <a:r>
              <a:rPr lang="en-US" b="0" i="1" dirty="0">
                <a:effectLst/>
              </a:rPr>
              <a:t>) </a:t>
            </a:r>
            <a:r>
              <a:rPr lang="en-US" b="0" i="0" dirty="0">
                <a:effectLst/>
              </a:rPr>
              <a:t>and the write enables </a:t>
            </a:r>
            <a:r>
              <a:rPr lang="en-US" b="0" i="1" dirty="0">
                <a:effectLst/>
              </a:rPr>
              <a:t>(</a:t>
            </a:r>
            <a:r>
              <a:rPr lang="en-US" b="0" i="1" dirty="0" err="1">
                <a:effectLst/>
              </a:rPr>
              <a:t>RAMwe</a:t>
            </a:r>
            <a:r>
              <a:rPr lang="en-US" b="0" i="1" dirty="0">
                <a:effectLst/>
              </a:rPr>
              <a:t>) is seen in figure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ROM can have a word access unlike RAM where separate enable for every 8 bit needed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For ROM word access, [31:2] bits required, [1:0] can be used as control signals and for half word access [0] bit can be used for control signal.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6826D7-83EF-4854-B6F9-C8801B2EA3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5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56"/>
    </mc:Choice>
    <mc:Fallback xmlns="">
      <p:transition spd="slow" advTm="123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66" x="5561013" y="2922588"/>
          <p14:tracePt t="5048" x="5781675" y="2803525"/>
          <p14:tracePt t="5055" x="6173788" y="2630488"/>
          <p14:tracePt t="5062" x="6456363" y="2501900"/>
          <p14:tracePt t="5067" x="6711950" y="2382838"/>
          <p14:tracePt t="5076" x="6931025" y="2309813"/>
          <p14:tracePt t="5082" x="7086600" y="2255838"/>
          <p14:tracePt t="5089" x="7232650" y="2219325"/>
          <p14:tracePt t="5095" x="7334250" y="2182813"/>
          <p14:tracePt t="5102" x="7443788" y="2173288"/>
          <p14:tracePt t="5111" x="7534275" y="2146300"/>
          <p14:tracePt t="5117" x="7616825" y="2146300"/>
          <p14:tracePt t="5123" x="7689850" y="2146300"/>
          <p14:tracePt t="5131" x="7753350" y="2146300"/>
          <p14:tracePt t="5139" x="7826375" y="2136775"/>
          <p14:tracePt t="5145" x="7889875" y="2136775"/>
          <p14:tracePt t="5152" x="7962900" y="2127250"/>
          <p14:tracePt t="5161" x="8035925" y="2119313"/>
          <p14:tracePt t="5167" x="8128000" y="2109788"/>
          <p14:tracePt t="5173" x="8191500" y="2109788"/>
          <p14:tracePt t="5180" x="8247063" y="2109788"/>
          <p14:tracePt t="5188" x="8283575" y="2109788"/>
          <p14:tracePt t="5194" x="8301038" y="2109788"/>
          <p14:tracePt t="5201" x="8329613" y="2109788"/>
          <p14:tracePt t="5208" x="8337550" y="2109788"/>
          <p14:tracePt t="14320" x="8228013" y="2173288"/>
          <p14:tracePt t="14325" x="7999413" y="2301875"/>
          <p14:tracePt t="14332" x="7799388" y="2411413"/>
          <p14:tracePt t="14340" x="7597775" y="2501900"/>
          <p14:tracePt t="14348" x="7397750" y="2630488"/>
          <p14:tracePt t="14355" x="7186613" y="2757488"/>
          <p14:tracePt t="14362" x="6977063" y="2903538"/>
          <p14:tracePt t="14368" x="6794500" y="3041650"/>
          <p14:tracePt t="14376" x="6602413" y="3195638"/>
          <p14:tracePt t="14382" x="6465888" y="3324225"/>
          <p14:tracePt t="14390" x="6346825" y="3451225"/>
          <p14:tracePt t="14397" x="6264275" y="3552825"/>
          <p14:tracePt t="14402" x="6191250" y="3633788"/>
          <p14:tracePt t="14410" x="6146800" y="3698875"/>
          <p14:tracePt t="14418" x="6110288" y="3752850"/>
          <p14:tracePt t="14424" x="6064250" y="3798888"/>
          <p14:tracePt t="14430" x="6037263" y="3844925"/>
          <p14:tracePt t="14439" x="6000750" y="3889375"/>
          <p14:tracePt t="14445" x="5964238" y="3935413"/>
          <p14:tracePt t="14453" x="5945188" y="3971925"/>
          <p14:tracePt t="14459" x="5908675" y="4017963"/>
          <p14:tracePt t="14467" x="5891213" y="4073525"/>
          <p14:tracePt t="14474" x="5854700" y="4117975"/>
          <p14:tracePt t="14480" x="5845175" y="4173538"/>
          <p14:tracePt t="14487" x="5826125" y="4227513"/>
          <p14:tracePt t="14493" x="5826125" y="4273550"/>
          <p14:tracePt t="14501" x="5826125" y="4319588"/>
          <p14:tracePt t="14508" x="5826125" y="4365625"/>
          <p14:tracePt t="14516" x="5835650" y="4419600"/>
          <p14:tracePt t="14522" x="5845175" y="4446588"/>
          <p14:tracePt t="14530" x="5872163" y="4475163"/>
          <p14:tracePt t="14536" x="5891213" y="4502150"/>
          <p14:tracePt t="14543" x="5927725" y="4538663"/>
          <p14:tracePt t="14551" x="5945188" y="4565650"/>
          <p14:tracePt t="14558" x="5981700" y="4602163"/>
          <p14:tracePt t="14564" x="6018213" y="4629150"/>
          <p14:tracePt t="14571" x="6081713" y="4665663"/>
          <p14:tracePt t="14579" x="6146800" y="4684713"/>
          <p14:tracePt t="14585" x="6219825" y="4694238"/>
          <p14:tracePt t="14593" x="6310313" y="4702175"/>
          <p14:tracePt t="14600" x="6438900" y="4702175"/>
          <p14:tracePt t="14608" x="6557963" y="4702175"/>
          <p14:tracePt t="14612" x="6684963" y="4702175"/>
          <p14:tracePt t="14620" x="6794500" y="4694238"/>
          <p14:tracePt t="14626" x="6923088" y="4665663"/>
          <p14:tracePt t="14634" x="7023100" y="4665663"/>
          <p14:tracePt t="14641" x="7159625" y="4657725"/>
          <p14:tracePt t="14649" x="7278688" y="4638675"/>
          <p14:tracePt t="14658" x="7378700" y="4629150"/>
          <p14:tracePt t="14662" x="7507288" y="4629150"/>
          <p14:tracePt t="14669" x="7643813" y="4629150"/>
          <p14:tracePt t="14676" x="7816850" y="4629150"/>
          <p14:tracePt t="14683" x="7962900" y="4629150"/>
          <p14:tracePt t="14691" x="8108950" y="4638675"/>
          <p14:tracePt t="14698" x="8256588" y="4648200"/>
          <p14:tracePt t="14705" x="8402638" y="4675188"/>
          <p14:tracePt t="14711" x="8539163" y="4694238"/>
          <p14:tracePt t="14719" x="8658225" y="4721225"/>
          <p14:tracePt t="14725" x="8758238" y="4730750"/>
          <p14:tracePt t="14732" x="8848725" y="4738688"/>
          <p14:tracePt t="14739" x="8931275" y="4757738"/>
          <p14:tracePt t="14746" x="9013825" y="4757738"/>
          <p14:tracePt t="14754" x="9086850" y="4748213"/>
          <p14:tracePt t="14761" x="9159875" y="4730750"/>
          <p14:tracePt t="14768" x="9251950" y="4721225"/>
          <p14:tracePt t="14775" x="9351963" y="4694238"/>
          <p14:tracePt t="14782" x="9461500" y="4657725"/>
          <p14:tracePt t="14788" x="9551988" y="4638675"/>
          <p14:tracePt t="14796" x="9661525" y="4602163"/>
          <p14:tracePt t="14802" x="9753600" y="4565650"/>
          <p14:tracePt t="14810" x="9826625" y="4548188"/>
          <p14:tracePt t="14816" x="9909175" y="4511675"/>
          <p14:tracePt t="14824" x="9955213" y="4492625"/>
          <p14:tracePt t="14830" x="9991725" y="4483100"/>
          <p14:tracePt t="14837" x="10018713" y="4465638"/>
          <p14:tracePt t="14845" x="10028238" y="4456113"/>
          <p14:tracePt t="14851" x="10036175" y="4456113"/>
          <p14:tracePt t="14858" x="10045700" y="4446588"/>
          <p14:tracePt t="14873" x="10045700" y="4438650"/>
          <p14:tracePt t="14893" x="10045700" y="4429125"/>
          <p14:tracePt t="14901" x="10045700" y="4419600"/>
          <p14:tracePt t="14908" x="10045700" y="4392613"/>
          <p14:tracePt t="14913" x="10045700" y="4346575"/>
          <p14:tracePt t="14921" x="10018713" y="4283075"/>
          <p14:tracePt t="14941" x="9945688" y="4137025"/>
          <p14:tracePt t="14942" x="9918700" y="4073525"/>
          <p14:tracePt t="14950" x="9890125" y="4037013"/>
          <p14:tracePt t="14957" x="9863138" y="4000500"/>
          <p14:tracePt t="14963" x="9817100" y="3963988"/>
          <p14:tracePt t="14970" x="9780588" y="3927475"/>
          <p14:tracePt t="14977" x="9734550" y="3898900"/>
          <p14:tracePt t="14984" x="9661525" y="3852863"/>
          <p14:tracePt t="14991" x="9571038" y="3808413"/>
          <p14:tracePt t="14999" x="9434513" y="3735388"/>
          <p14:tracePt t="15005" x="9186863" y="3652838"/>
          <p14:tracePt t="15012" x="8940800" y="3552825"/>
          <p14:tracePt t="15019" x="8721725" y="3460750"/>
          <p14:tracePt t="15027" x="8556625" y="3387725"/>
          <p14:tracePt t="15033" x="8393113" y="3324225"/>
          <p14:tracePt t="15041" x="8256588" y="3260725"/>
          <p14:tracePt t="15048" x="8108950" y="3224213"/>
          <p14:tracePt t="15055" x="7962900" y="3195638"/>
          <p14:tracePt t="15061" x="7816850" y="3187700"/>
          <p14:tracePt t="15069" x="7670800" y="3187700"/>
          <p14:tracePt t="15076" x="7543800" y="3187700"/>
          <p14:tracePt t="15082" x="7397750" y="3205163"/>
          <p14:tracePt t="15091" x="7259638" y="3214688"/>
          <p14:tracePt t="15097" x="7113588" y="3241675"/>
          <p14:tracePt t="15103" x="6959600" y="3241675"/>
          <p14:tracePt t="15110" x="6794500" y="3251200"/>
          <p14:tracePt t="15117" x="6638925" y="3260725"/>
          <p14:tracePt t="15124" x="6475413" y="3278188"/>
          <p14:tracePt t="15131" x="6310313" y="3314700"/>
          <p14:tracePt t="15140" x="6146800" y="3341688"/>
          <p14:tracePt t="15145" x="5991225" y="3397250"/>
          <p14:tracePt t="15152" x="5808663" y="3451225"/>
          <p14:tracePt t="15159" x="5662613" y="3524250"/>
          <p14:tracePt t="15167" x="5543550" y="3589338"/>
          <p14:tracePt t="15174" x="5414963" y="3662363"/>
          <p14:tracePt t="15181" x="5314950" y="3706813"/>
          <p14:tracePt t="15188" x="5205413" y="3771900"/>
          <p14:tracePt t="15194" x="5105400" y="3825875"/>
          <p14:tracePt t="15201" x="5013325" y="3889375"/>
          <p14:tracePt t="15208" x="4903788" y="3971925"/>
          <p14:tracePt t="15215" x="4821238" y="4054475"/>
          <p14:tracePt t="15222" x="4740275" y="4127500"/>
          <p14:tracePt t="15229" x="4675188" y="4200525"/>
          <p14:tracePt t="15236" x="4630738" y="4256088"/>
          <p14:tracePt t="15244" x="4575175" y="4310063"/>
          <p14:tracePt t="15250" x="4548188" y="4346575"/>
          <p14:tracePt t="15258" x="4521200" y="4373563"/>
          <p14:tracePt t="15265" x="4511675" y="4392613"/>
          <p14:tracePt t="15272" x="4502150" y="4402138"/>
          <p14:tracePt t="15278" x="4502150" y="4419600"/>
          <p14:tracePt t="15285" x="4492625" y="4438650"/>
          <p14:tracePt t="15291" x="4492625" y="4446588"/>
          <p14:tracePt t="15299" x="4492625" y="4456113"/>
          <p14:tracePt t="15308" x="4492625" y="4465638"/>
          <p14:tracePt t="15312" x="4492625" y="4492625"/>
          <p14:tracePt t="15320" x="4511675" y="4519613"/>
          <p14:tracePt t="15327" x="4538663" y="4556125"/>
          <p14:tracePt t="15333" x="4565650" y="4592638"/>
          <p14:tracePt t="15341" x="4621213" y="4657725"/>
          <p14:tracePt t="15349" x="4667250" y="4721225"/>
          <p14:tracePt t="15357" x="4711700" y="4794250"/>
          <p14:tracePt t="15361" x="4757738" y="4840288"/>
          <p14:tracePt t="15370" x="4794250" y="4884738"/>
          <p14:tracePt t="15376" x="4821238" y="4903788"/>
          <p14:tracePt t="15383" x="4849813" y="4949825"/>
          <p14:tracePt t="15391" x="4886325" y="4976813"/>
          <p14:tracePt t="15398" x="4922838" y="5013325"/>
          <p14:tracePt t="15405" x="4995863" y="5049838"/>
          <p14:tracePt t="15411" x="5068888" y="5068888"/>
          <p14:tracePt t="15418" x="5159375" y="5086350"/>
          <p14:tracePt t="15424" x="5278438" y="5113338"/>
          <p14:tracePt t="15432" x="5407025" y="5122863"/>
          <p14:tracePt t="15441" x="5516563" y="5122863"/>
          <p14:tracePt t="15446" x="5597525" y="5122863"/>
          <p14:tracePt t="15453" x="5670550" y="5122863"/>
          <p14:tracePt t="15460" x="5753100" y="5113338"/>
          <p14:tracePt t="15468" x="5845175" y="5095875"/>
          <p14:tracePt t="15474" x="5918200" y="5095875"/>
          <p14:tracePt t="15481" x="5972175" y="5076825"/>
          <p14:tracePt t="15488" x="6018213" y="5076825"/>
          <p14:tracePt t="15495" x="6081713" y="5086350"/>
          <p14:tracePt t="15501" x="6127750" y="5086350"/>
          <p14:tracePt t="15509" x="6173788" y="5095875"/>
          <p14:tracePt t="15515" x="6219825" y="5105400"/>
          <p14:tracePt t="15524" x="6283325" y="5122863"/>
          <p14:tracePt t="15530" x="6346825" y="5141913"/>
          <p14:tracePt t="15538" x="6410325" y="5168900"/>
          <p14:tracePt t="15544" x="6483350" y="5178425"/>
          <p14:tracePt t="15551" x="6548438" y="5186363"/>
          <p14:tracePt t="15558" x="6621463" y="5195888"/>
          <p14:tracePt t="15566" x="6704013" y="5205413"/>
          <p14:tracePt t="15573" x="6757988" y="5205413"/>
          <p14:tracePt t="15579" x="6831013" y="5205413"/>
          <p14:tracePt t="15587" x="6913563" y="5205413"/>
          <p14:tracePt t="15593" x="7013575" y="5195888"/>
          <p14:tracePt t="15601" x="7132638" y="5168900"/>
          <p14:tracePt t="15608" x="7223125" y="5149850"/>
          <p14:tracePt t="15614" x="7351713" y="5132388"/>
          <p14:tracePt t="15621" x="7470775" y="5113338"/>
          <p14:tracePt t="15627" x="7589838" y="5086350"/>
          <p14:tracePt t="15636" x="7699375" y="5076825"/>
          <p14:tracePt t="15644" x="7780338" y="5076825"/>
          <p14:tracePt t="15649" x="7872413" y="5076825"/>
          <p14:tracePt t="15658" x="7926388" y="5076825"/>
          <p14:tracePt t="15663" x="7991475" y="5076825"/>
          <p14:tracePt t="15670" x="8045450" y="5076825"/>
          <p14:tracePt t="15677" x="8108950" y="5068888"/>
          <p14:tracePt t="15684" x="8174038" y="5059363"/>
          <p14:tracePt t="15692" x="8247063" y="5040313"/>
          <p14:tracePt t="15698" x="8320088" y="5040313"/>
          <p14:tracePt t="15705" x="8410575" y="5040313"/>
          <p14:tracePt t="15712" x="8512175" y="5032375"/>
          <p14:tracePt t="15720" x="8602663" y="5032375"/>
          <p14:tracePt t="15725" x="8694738" y="5022850"/>
          <p14:tracePt t="15733" x="8775700" y="5022850"/>
          <p14:tracePt t="15741" x="8877300" y="5022850"/>
          <p14:tracePt t="15748" x="8967788" y="5013325"/>
          <p14:tracePt t="15754" x="9059863" y="5013325"/>
          <p14:tracePt t="15761" x="9113838" y="5013325"/>
          <p14:tracePt t="15769" x="9178925" y="5013325"/>
          <p14:tracePt t="15775" x="9232900" y="5013325"/>
          <p14:tracePt t="15782" x="9288463" y="5003800"/>
          <p14:tracePt t="15791" x="9332913" y="4995863"/>
          <p14:tracePt t="15796" x="9398000" y="4986338"/>
          <p14:tracePt t="15803" x="9434513" y="4986338"/>
          <p14:tracePt t="15810" x="9498013" y="4986338"/>
          <p14:tracePt t="15817" x="9544050" y="4986338"/>
          <p14:tracePt t="15824" x="9580563" y="4986338"/>
          <p14:tracePt t="15831" x="9607550" y="4986338"/>
          <p14:tracePt t="15840" x="9634538" y="4986338"/>
          <p14:tracePt t="15846" x="9653588" y="4986338"/>
          <p14:tracePt t="15852" x="9680575" y="4995863"/>
          <p14:tracePt t="15859" x="9698038" y="4995863"/>
          <p14:tracePt t="15866" x="9707563" y="4995863"/>
          <p14:tracePt t="15874" x="9726613" y="5003800"/>
          <p14:tracePt t="15888" x="9744075" y="5003800"/>
          <p14:tracePt t="15894" x="9753600" y="5003800"/>
          <p14:tracePt t="15901" x="9763125" y="5003800"/>
          <p14:tracePt t="15908" x="9772650" y="5003800"/>
          <p14:tracePt t="15915" x="9799638" y="5003800"/>
          <p14:tracePt t="15921" x="9836150" y="5013325"/>
          <p14:tracePt t="15930" x="9863138" y="5013325"/>
          <p14:tracePt t="15937" x="9909175" y="5013325"/>
          <p14:tracePt t="15943" x="9955213" y="5013325"/>
          <p14:tracePt t="15950" x="10009188" y="5013325"/>
          <p14:tracePt t="15958" x="10064750" y="5022850"/>
          <p14:tracePt t="15964" x="10091738" y="5022850"/>
          <p14:tracePt t="15971" x="10137775" y="5022850"/>
          <p14:tracePt t="15979" x="10174288" y="5022850"/>
          <p14:tracePt t="15986" x="10201275" y="5022850"/>
          <p14:tracePt t="15991" x="10228263" y="5022850"/>
          <p14:tracePt t="16000" x="10247313" y="5013325"/>
          <p14:tracePt t="16008" x="10274300" y="5003800"/>
          <p14:tracePt t="16012" x="10301288" y="5003800"/>
          <p14:tracePt t="16021" x="10310813" y="5003800"/>
          <p14:tracePt t="16026" x="10328275" y="5003800"/>
          <p14:tracePt t="16034" x="10337800" y="4995863"/>
          <p14:tracePt t="16041" x="10364788" y="4986338"/>
          <p14:tracePt t="16058" x="10401300" y="4976813"/>
          <p14:tracePt t="16062" x="10420350" y="4967288"/>
          <p14:tracePt t="16070" x="10437813" y="4967288"/>
          <p14:tracePt t="16075" x="10447338" y="4967288"/>
          <p14:tracePt t="16083" x="10456863" y="4967288"/>
          <p14:tracePt t="16090" x="10466388" y="4967288"/>
          <p14:tracePt t="16111" x="10466388" y="4976813"/>
          <p14:tracePt t="16117" x="10474325" y="4976813"/>
          <p14:tracePt t="16132" x="10474325" y="4995863"/>
          <p14:tracePt t="16592" x="10320338" y="4867275"/>
          <p14:tracePt t="16601" x="10072688" y="4629150"/>
          <p14:tracePt t="16607" x="9826625" y="4438650"/>
          <p14:tracePt t="16614" x="9580563" y="4264025"/>
          <p14:tracePt t="16620" x="9315450" y="4081463"/>
          <p14:tracePt t="16629" x="9059863" y="3944938"/>
          <p14:tracePt t="16635" x="8767763" y="3808413"/>
          <p14:tracePt t="16642" x="8456613" y="3662363"/>
          <p14:tracePt t="16650" x="8154988" y="3552825"/>
          <p14:tracePt t="16657" x="7845425" y="3443288"/>
          <p14:tracePt t="16662" x="7534275" y="3387725"/>
          <p14:tracePt t="16669" x="7242175" y="3341688"/>
          <p14:tracePt t="16676" x="6959600" y="3305175"/>
          <p14:tracePt t="16683" x="6675438" y="3268663"/>
          <p14:tracePt t="16691" x="6402388" y="3260725"/>
          <p14:tracePt t="16697" x="6154738" y="3241675"/>
          <p14:tracePt t="16705" x="5908675" y="3224213"/>
          <p14:tracePt t="16711" x="5716588" y="3232150"/>
          <p14:tracePt t="16718" x="5580063" y="3241675"/>
          <p14:tracePt t="16726" x="5461000" y="3251200"/>
          <p14:tracePt t="16733" x="5370513" y="3278188"/>
          <p14:tracePt t="16742" x="5278438" y="3287713"/>
          <p14:tracePt t="16748" x="5195888" y="3314700"/>
          <p14:tracePt t="16754" x="5141913" y="3333750"/>
          <p14:tracePt t="16760" x="5068888" y="3360738"/>
          <p14:tracePt t="16769" x="5041900" y="3360738"/>
          <p14:tracePt t="16781" x="5032375" y="3360738"/>
          <p14:tracePt t="21284" x="4968875" y="3360738"/>
          <p14:tracePt t="21291" x="4821238" y="3387725"/>
          <p14:tracePt t="21298" x="4611688" y="3414713"/>
          <p14:tracePt t="21306" x="4402138" y="3479800"/>
          <p14:tracePt t="21312" x="4265613" y="3497263"/>
          <p14:tracePt t="21319" x="4146550" y="3516313"/>
          <p14:tracePt t="21327" x="4064000" y="3516313"/>
          <p14:tracePt t="21333" x="3990975" y="3516313"/>
          <p14:tracePt t="21340" x="3927475" y="3516313"/>
          <p14:tracePt t="21346" x="3881438" y="3516313"/>
          <p14:tracePt t="21353" x="3854450" y="3516313"/>
          <p14:tracePt t="21360" x="3825875" y="3506788"/>
          <p14:tracePt t="21368" x="3808413" y="3497263"/>
          <p14:tracePt t="21382" x="3798888" y="3497263"/>
          <p14:tracePt t="21389" x="3789363" y="3497263"/>
          <p14:tracePt t="21396" x="3789363" y="3487738"/>
          <p14:tracePt t="21452" x="3789363" y="3479800"/>
          <p14:tracePt t="22291" x="3798888" y="3451225"/>
          <p14:tracePt t="22297" x="3854450" y="3414713"/>
          <p14:tracePt t="22305" x="3908425" y="3370263"/>
          <p14:tracePt t="22310" x="3971925" y="3314700"/>
          <p14:tracePt t="22318" x="4037013" y="3268663"/>
          <p14:tracePt t="22324" x="4127500" y="3214688"/>
          <p14:tracePt t="22331" x="4183063" y="3168650"/>
          <p14:tracePt t="22339" x="4246563" y="3122613"/>
          <p14:tracePt t="22346" x="4310063" y="3095625"/>
          <p14:tracePt t="22352" x="4365625" y="3078163"/>
          <p14:tracePt t="22360" x="4402138" y="3049588"/>
          <p14:tracePt t="22367" x="4438650" y="3032125"/>
          <p14:tracePt t="22374" x="4465638" y="3013075"/>
          <p14:tracePt t="22381" x="4475163" y="3005138"/>
          <p14:tracePt t="22389" x="4492625" y="2986088"/>
          <p14:tracePt t="22396" x="4511675" y="2976563"/>
          <p14:tracePt t="22402" x="4521200" y="2959100"/>
          <p14:tracePt t="22408" x="4529138" y="2949575"/>
          <p14:tracePt t="22416" x="4538663" y="2949575"/>
          <p14:tracePt t="22423" x="4548188" y="2949575"/>
          <p14:tracePt t="22430" x="4548188" y="2940050"/>
          <p14:tracePt t="22451" x="4548188" y="2930525"/>
          <p14:tracePt t="22466" x="4548188" y="2922588"/>
          <p14:tracePt t="22479" x="4548188" y="2913063"/>
          <p14:tracePt t="22488" x="4548188" y="2903538"/>
          <p14:tracePt t="22493" x="4529138" y="2886075"/>
          <p14:tracePt t="22501" x="4511675" y="2857500"/>
          <p14:tracePt t="22506" x="4502150" y="2849563"/>
          <p14:tracePt t="22513" x="4475163" y="2820988"/>
          <p14:tracePt t="22522" x="4448175" y="2803525"/>
          <p14:tracePt t="22528" x="4429125" y="2784475"/>
          <p14:tracePt t="22534" x="4402138" y="2776538"/>
          <p14:tracePt t="22541" x="4375150" y="2757488"/>
          <p14:tracePt t="22549" x="4356100" y="2747963"/>
          <p14:tracePt t="22555" x="4329113" y="2740025"/>
          <p14:tracePt t="22562" x="4292600" y="2730500"/>
          <p14:tracePt t="22570" x="4273550" y="2730500"/>
          <p14:tracePt t="22578" x="4237038" y="2720975"/>
          <p14:tracePt t="22584" x="4200525" y="2720975"/>
          <p14:tracePt t="22590" x="4173538" y="2720975"/>
          <p14:tracePt t="22598" x="4146550" y="2720975"/>
          <p14:tracePt t="22605" x="4119563" y="2720975"/>
          <p14:tracePt t="22612" x="4083050" y="2720975"/>
          <p14:tracePt t="22619" x="4044950" y="2720975"/>
          <p14:tracePt t="22627" x="4027488" y="2720975"/>
          <p14:tracePt t="22632" x="4000500" y="2730500"/>
          <p14:tracePt t="22639" x="3981450" y="2730500"/>
          <p14:tracePt t="22647" x="3971925" y="2740025"/>
          <p14:tracePt t="22655" x="3963988" y="2740025"/>
          <p14:tracePt t="22669" x="3954463" y="2740025"/>
          <p14:tracePt t="22689" x="3944938" y="2740025"/>
          <p14:tracePt t="22723" x="3963988" y="2747963"/>
          <p14:tracePt t="22731" x="4000500" y="2757488"/>
          <p14:tracePt t="22738" x="4044950" y="2776538"/>
          <p14:tracePt t="22744" x="4110038" y="2803525"/>
          <p14:tracePt t="22751" x="4173538" y="2820988"/>
          <p14:tracePt t="22757" x="4256088" y="2857500"/>
          <p14:tracePt t="22767" x="4346575" y="2886075"/>
          <p14:tracePt t="22773" x="4419600" y="2922588"/>
          <p14:tracePt t="22781" x="4502150" y="2940050"/>
          <p14:tracePt t="22788" x="4565650" y="2968625"/>
          <p14:tracePt t="22793" x="4638675" y="2986088"/>
          <p14:tracePt t="22801" x="4703763" y="2995613"/>
          <p14:tracePt t="22807" x="4767263" y="3022600"/>
          <p14:tracePt t="22815" x="4813300" y="3032125"/>
          <p14:tracePt t="22822" x="4876800" y="3032125"/>
          <p14:tracePt t="22829" x="4922838" y="3041650"/>
          <p14:tracePt t="22835" x="4976813" y="3049588"/>
          <p14:tracePt t="22842" x="5022850" y="3049588"/>
          <p14:tracePt t="22849" x="5086350" y="3049588"/>
          <p14:tracePt t="22857" x="5132388" y="3059113"/>
          <p14:tracePt t="22865" x="5178425" y="3059113"/>
          <p14:tracePt t="22872" x="5224463" y="3059113"/>
          <p14:tracePt t="22878" x="5268913" y="3068638"/>
          <p14:tracePt t="22885" x="5314950" y="3078163"/>
          <p14:tracePt t="22892" x="5351463" y="3086100"/>
          <p14:tracePt t="22899" x="5378450" y="3086100"/>
          <p14:tracePt t="22906" x="5407025" y="3086100"/>
          <p14:tracePt t="22912" x="5434013" y="3095625"/>
          <p14:tracePt t="22920" x="5470525" y="3095625"/>
          <p14:tracePt t="22941" x="5553075" y="3105150"/>
          <p14:tracePt t="22948" x="5597525" y="3114675"/>
          <p14:tracePt t="22955" x="5634038" y="3114675"/>
          <p14:tracePt t="22962" x="5680075" y="3132138"/>
          <p14:tracePt t="22970" x="5745163" y="3141663"/>
          <p14:tracePt t="22976" x="5789613" y="3151188"/>
          <p14:tracePt t="22982" x="5835650" y="3159125"/>
          <p14:tracePt t="22990" x="5872163" y="3168650"/>
          <p14:tracePt t="22997" x="5908675" y="3178175"/>
          <p14:tracePt t="23005" x="5927725" y="3178175"/>
          <p14:tracePt t="23010" x="5945188" y="3178175"/>
          <p14:tracePt t="23018" x="5964238" y="3178175"/>
          <p14:tracePt t="23046" x="5972175" y="3178175"/>
          <p14:tracePt t="23061" x="5981700" y="3178175"/>
          <p14:tracePt t="23081" x="6000750" y="3187700"/>
          <p14:tracePt t="23088" x="6008688" y="3187700"/>
          <p14:tracePt t="23095" x="6027738" y="3195638"/>
          <p14:tracePt t="23101" x="6037263" y="3195638"/>
          <p14:tracePt t="23109" x="6054725" y="3195638"/>
          <p14:tracePt t="23115" x="6073775" y="3205163"/>
          <p14:tracePt t="23122" x="6081713" y="3214688"/>
          <p14:tracePt t="23129" x="6091238" y="3214688"/>
          <p14:tracePt t="23138" x="6100763" y="3214688"/>
          <p14:tracePt t="23987" x="6200775" y="3187700"/>
          <p14:tracePt t="23993" x="6356350" y="3151188"/>
          <p14:tracePt t="24004" x="6475413" y="3141663"/>
          <p14:tracePt t="24007" x="6557963" y="3141663"/>
          <p14:tracePt t="24014" x="6621463" y="3141663"/>
          <p14:tracePt t="24021" x="6667500" y="3141663"/>
          <p14:tracePt t="24028" x="6704013" y="3159125"/>
          <p14:tracePt t="24036" x="6721475" y="3168650"/>
          <p14:tracePt t="24042" x="6748463" y="3187700"/>
          <p14:tracePt t="24051" x="6777038" y="3187700"/>
          <p14:tracePt t="24056" x="6784975" y="3195638"/>
          <p14:tracePt t="24065" x="6804025" y="3195638"/>
          <p14:tracePt t="24072" x="6813550" y="3195638"/>
          <p14:tracePt t="24078" x="6821488" y="3205163"/>
          <p14:tracePt t="24092" x="6831013" y="3205163"/>
          <p14:tracePt t="24099" x="6840538" y="3205163"/>
          <p14:tracePt t="24105" x="6850063" y="3205163"/>
          <p14:tracePt t="24112" x="6858000" y="3205163"/>
          <p14:tracePt t="24120" x="6886575" y="3205163"/>
          <p14:tracePt t="24127" x="6913563" y="3205163"/>
          <p14:tracePt t="24133" x="6931025" y="3205163"/>
          <p14:tracePt t="24140" x="6967538" y="3205163"/>
          <p14:tracePt t="24149" x="6986588" y="3205163"/>
          <p14:tracePt t="24155" x="7023100" y="3195638"/>
          <p14:tracePt t="24162" x="7050088" y="3187700"/>
          <p14:tracePt t="24168" x="7077075" y="3187700"/>
          <p14:tracePt t="24176" x="7113588" y="3178175"/>
          <p14:tracePt t="24182" x="7159625" y="3159125"/>
          <p14:tracePt t="24189" x="7215188" y="3151188"/>
          <p14:tracePt t="24197" x="7269163" y="3132138"/>
          <p14:tracePt t="24205" x="7351713" y="3114675"/>
          <p14:tracePt t="24211" x="7424738" y="3095625"/>
          <p14:tracePt t="24217" x="7488238" y="3078163"/>
          <p14:tracePt t="24224" x="7534275" y="3068638"/>
          <p14:tracePt t="24231" x="7570788" y="3068638"/>
          <p14:tracePt t="24238" x="7589838" y="3068638"/>
          <p14:tracePt t="24246" x="7616825" y="3068638"/>
          <p14:tracePt t="24253" x="7626350" y="3068638"/>
          <p14:tracePt t="24294" x="7626350" y="3059113"/>
          <p14:tracePt t="25311" x="7789863" y="3032125"/>
          <p14:tracePt t="25317" x="8081963" y="2968625"/>
          <p14:tracePt t="25324" x="8337550" y="2913063"/>
          <p14:tracePt t="25331" x="8539163" y="2886075"/>
          <p14:tracePt t="25339" x="8712200" y="2849563"/>
          <p14:tracePt t="25346" x="8812213" y="2840038"/>
          <p14:tracePt t="25353" x="8904288" y="2840038"/>
          <p14:tracePt t="25360" x="8950325" y="2840038"/>
          <p14:tracePt t="25367" x="8996363" y="2840038"/>
          <p14:tracePt t="25373" x="9023350" y="2849563"/>
          <p14:tracePt t="25380" x="9032875" y="2849563"/>
          <p14:tracePt t="25388" x="9050338" y="2857500"/>
          <p14:tracePt t="25394" x="9059863" y="2867025"/>
          <p14:tracePt t="26791" x="8940800" y="2867025"/>
          <p14:tracePt t="26798" x="8575675" y="2886075"/>
          <p14:tracePt t="26805" x="8256588" y="2940050"/>
          <p14:tracePt t="26812" x="7945438" y="2986088"/>
          <p14:tracePt t="26820" x="7653338" y="3041650"/>
          <p14:tracePt t="26827" x="7361238" y="3114675"/>
          <p14:tracePt t="26834" x="7077075" y="3159125"/>
          <p14:tracePt t="26841" x="6840538" y="3205163"/>
          <p14:tracePt t="26848" x="6557963" y="3241675"/>
          <p14:tracePt t="26854" x="6365875" y="3268663"/>
          <p14:tracePt t="26861" x="6173788" y="3278188"/>
          <p14:tracePt t="26870" x="6018213" y="3297238"/>
          <p14:tracePt t="26875" x="5872163" y="3305175"/>
          <p14:tracePt t="26882" x="5708650" y="3314700"/>
          <p14:tracePt t="26890" x="5553075" y="3314700"/>
          <p14:tracePt t="26897" x="5387975" y="3341688"/>
          <p14:tracePt t="26905" x="5241925" y="3341688"/>
          <p14:tracePt t="26911" x="5122863" y="3351213"/>
          <p14:tracePt t="26919" x="5022850" y="3370263"/>
          <p14:tracePt t="26926" x="4932363" y="3378200"/>
          <p14:tracePt t="26938" x="4867275" y="3378200"/>
          <p14:tracePt t="26940" x="4840288" y="3378200"/>
          <p14:tracePt t="26946" x="4803775" y="3378200"/>
          <p14:tracePt t="26954" x="4767263" y="3378200"/>
          <p14:tracePt t="26961" x="4757738" y="3378200"/>
          <p14:tracePt t="26968" x="4730750" y="3387725"/>
          <p14:tracePt t="26974" x="4711700" y="3387725"/>
          <p14:tracePt t="26981" x="4675188" y="3397250"/>
          <p14:tracePt t="26988" x="4638675" y="3406775"/>
          <p14:tracePt t="26995" x="4621213" y="3414713"/>
          <p14:tracePt t="27003" x="4575175" y="3424238"/>
          <p14:tracePt t="27009" x="4538663" y="3424238"/>
          <p14:tracePt t="27018" x="4502150" y="3433763"/>
          <p14:tracePt t="27023" x="4475163" y="3443288"/>
          <p14:tracePt t="27029" x="4419600" y="3451225"/>
          <p14:tracePt t="27039" x="4402138" y="3451225"/>
          <p14:tracePt t="27044" x="4375150" y="3451225"/>
          <p14:tracePt t="27051" x="4356100" y="3451225"/>
          <p14:tracePt t="27060" x="4338638" y="3451225"/>
          <p14:tracePt t="27071" x="4319588" y="3451225"/>
          <p14:tracePt t="27087" x="4310063" y="3451225"/>
          <p14:tracePt t="28054" x="4356100" y="3451225"/>
          <p14:tracePt t="28060" x="4429125" y="3443288"/>
          <p14:tracePt t="28068" x="4475163" y="3443288"/>
          <p14:tracePt t="28074" x="4521200" y="3433763"/>
          <p14:tracePt t="28081" x="4565650" y="3433763"/>
          <p14:tracePt t="28089" x="4611688" y="3433763"/>
          <p14:tracePt t="28096" x="4657725" y="3433763"/>
          <p14:tracePt t="28104" x="4721225" y="3443288"/>
          <p14:tracePt t="28111" x="4767263" y="3451225"/>
          <p14:tracePt t="28120" x="4813300" y="3451225"/>
          <p14:tracePt t="28125" x="4857750" y="3460750"/>
          <p14:tracePt t="28131" x="4903788" y="3460750"/>
          <p14:tracePt t="28138" x="4932363" y="3470275"/>
          <p14:tracePt t="28146" x="4968875" y="3470275"/>
          <p14:tracePt t="28153" x="4995863" y="3470275"/>
          <p14:tracePt t="28160" x="5022850" y="3470275"/>
          <p14:tracePt t="28167" x="5041900" y="3470275"/>
          <p14:tracePt t="28173" x="5068888" y="3470275"/>
          <p14:tracePt t="28180" x="5086350" y="3470275"/>
          <p14:tracePt t="28187" x="5095875" y="3470275"/>
          <p14:tracePt t="28193" x="5114925" y="3460750"/>
          <p14:tracePt t="28203" x="5122863" y="3451225"/>
          <p14:tracePt t="28210" x="5151438" y="3443288"/>
          <p14:tracePt t="28217" x="5168900" y="3443288"/>
          <p14:tracePt t="28222" x="5187950" y="3424238"/>
          <p14:tracePt t="28230" x="5224463" y="3414713"/>
          <p14:tracePt t="28236" x="5260975" y="3406775"/>
          <p14:tracePt t="28243" x="5287963" y="3406775"/>
          <p14:tracePt t="28250" x="5314950" y="3387725"/>
          <p14:tracePt t="28258" x="5351463" y="3378200"/>
          <p14:tracePt t="28264" x="5387975" y="3360738"/>
          <p14:tracePt t="28271" x="5414963" y="3351213"/>
          <p14:tracePt t="28279" x="5451475" y="3341688"/>
          <p14:tracePt t="28286" x="5487988" y="3324225"/>
          <p14:tracePt t="28292" x="5524500" y="3314700"/>
          <p14:tracePt t="28299" x="5543550" y="3305175"/>
          <p14:tracePt t="28308" x="5561013" y="3297238"/>
          <p14:tracePt t="28314" x="5589588" y="3297238"/>
          <p14:tracePt t="28321" x="5597525" y="3297238"/>
          <p14:tracePt t="28328" x="5626100" y="3287713"/>
          <p14:tracePt t="28336" x="5634038" y="3287713"/>
          <p14:tracePt t="28341" x="5653088" y="3287713"/>
          <p14:tracePt t="28349" x="5662613" y="3287713"/>
          <p14:tracePt t="28355" x="5670550" y="3287713"/>
          <p14:tracePt t="28362" x="5680075" y="3287713"/>
          <p14:tracePt t="28370" x="5689600" y="3287713"/>
          <p14:tracePt t="28383" x="5699125" y="3287713"/>
          <p14:tracePt t="28390" x="5708650" y="3287713"/>
          <p14:tracePt t="28412" x="5716588" y="3287713"/>
          <p14:tracePt t="28426" x="5726113" y="3287713"/>
          <p14:tracePt t="28461" x="5735638" y="3287713"/>
          <p14:tracePt t="28474" x="5745163" y="3287713"/>
          <p14:tracePt t="28481" x="5745163" y="3278188"/>
          <p14:tracePt t="28496" x="5745163" y="3268663"/>
          <p14:tracePt t="29122" x="5835650" y="3260725"/>
          <p14:tracePt t="29129" x="5945188" y="3241675"/>
          <p14:tracePt t="29136" x="6054725" y="3224213"/>
          <p14:tracePt t="29142" x="6146800" y="3214688"/>
          <p14:tracePt t="29149" x="6219825" y="3195638"/>
          <p14:tracePt t="29157" x="6283325" y="3187700"/>
          <p14:tracePt t="29163" x="6329363" y="3178175"/>
          <p14:tracePt t="29170" x="6373813" y="3178175"/>
          <p14:tracePt t="29178" x="6392863" y="3178175"/>
          <p14:tracePt t="29185" x="6419850" y="3178175"/>
          <p14:tracePt t="29191" x="6438900" y="3178175"/>
          <p14:tracePt t="29199" x="6446838" y="3178175"/>
          <p14:tracePt t="29206" x="6465888" y="3178175"/>
          <p14:tracePt t="29220" x="6475413" y="3178175"/>
          <p14:tracePt t="29226" x="6483350" y="3178175"/>
          <p14:tracePt t="29254" x="6492875" y="3178175"/>
          <p14:tracePt t="29262" x="6502400" y="3178175"/>
          <p14:tracePt t="29270" x="6511925" y="3178175"/>
          <p14:tracePt t="29275" x="6538913" y="3178175"/>
          <p14:tracePt t="29282" x="6575425" y="3178175"/>
          <p14:tracePt t="29289" x="6611938" y="3178175"/>
          <p14:tracePt t="29298" x="6657975" y="3178175"/>
          <p14:tracePt t="29303" x="6711950" y="3178175"/>
          <p14:tracePt t="29311" x="6757988" y="3178175"/>
          <p14:tracePt t="29320" x="6804025" y="3178175"/>
          <p14:tracePt t="29325" x="6840538" y="3178175"/>
          <p14:tracePt t="29331" x="6886575" y="3168650"/>
          <p14:tracePt t="29338" x="6913563" y="3168650"/>
          <p14:tracePt t="29345" x="6940550" y="3159125"/>
          <p14:tracePt t="29353" x="6967538" y="3159125"/>
          <p14:tracePt t="29360" x="6977063" y="3159125"/>
          <p14:tracePt t="29366" x="6996113" y="3159125"/>
          <p14:tracePt t="29381" x="7004050" y="3159125"/>
          <p14:tracePt t="29395" x="7013575" y="3159125"/>
          <p14:tracePt t="29430" x="7023100" y="3159125"/>
          <p14:tracePt t="29513" x="7023100" y="3151188"/>
          <p14:tracePt t="29528" x="7023100" y="3141663"/>
          <p14:tracePt t="29583" x="7032625" y="3141663"/>
          <p14:tracePt t="29591" x="7032625" y="3132138"/>
          <p14:tracePt t="30251" x="6967538" y="3168650"/>
          <p14:tracePt t="30259" x="6858000" y="3214688"/>
          <p14:tracePt t="30266" x="6748463" y="3278188"/>
          <p14:tracePt t="30271" x="6630988" y="3333750"/>
          <p14:tracePt t="30280" x="6475413" y="3397250"/>
          <p14:tracePt t="30287" x="6356350" y="3460750"/>
          <p14:tracePt t="30294" x="6246813" y="3506788"/>
          <p14:tracePt t="30302" x="6137275" y="3552825"/>
          <p14:tracePt t="30309" x="6018213" y="3606800"/>
          <p14:tracePt t="30315" x="5899150" y="3643313"/>
          <p14:tracePt t="30321" x="5789613" y="3679825"/>
          <p14:tracePt t="30329" x="5699125" y="3706813"/>
          <p14:tracePt t="30336" x="5634038" y="3735388"/>
          <p14:tracePt t="30342" x="5570538" y="3752850"/>
          <p14:tracePt t="30350" x="5507038" y="3771900"/>
          <p14:tracePt t="30356" x="5480050" y="3771900"/>
          <p14:tracePt t="30363" x="5443538" y="3779838"/>
          <p14:tracePt t="30370" x="5424488" y="3789363"/>
          <p14:tracePt t="30377" x="5397500" y="3789363"/>
          <p14:tracePt t="30386" x="5370513" y="3798888"/>
          <p14:tracePt t="30392" x="5360988" y="3808413"/>
          <p14:tracePt t="30399" x="5334000" y="3816350"/>
          <p14:tracePt t="30406" x="5324475" y="3816350"/>
          <p14:tracePt t="30413" x="5314950" y="3816350"/>
          <p14:tracePt t="30419" x="5297488" y="3816350"/>
          <p14:tracePt t="30427" x="5297488" y="3825875"/>
          <p14:tracePt t="30447" x="5287963" y="3825875"/>
          <p14:tracePt t="30462" x="5278438" y="3825875"/>
          <p14:tracePt t="32185" x="5232400" y="3816350"/>
          <p14:tracePt t="32192" x="5168900" y="3798888"/>
          <p14:tracePt t="32199" x="5105400" y="3789363"/>
          <p14:tracePt t="32206" x="5059363" y="3779838"/>
          <p14:tracePt t="32212" x="5013325" y="3762375"/>
          <p14:tracePt t="32220" x="4959350" y="3752850"/>
          <p14:tracePt t="32226" x="4922838" y="3752850"/>
          <p14:tracePt t="32233" x="4876800" y="3752850"/>
          <p14:tracePt t="32241" x="4840288" y="3743325"/>
          <p14:tracePt t="32247" x="4794250" y="3743325"/>
          <p14:tracePt t="32254" x="4757738" y="3743325"/>
          <p14:tracePt t="32261" x="4740275" y="3735388"/>
          <p14:tracePt t="32270" x="4703763" y="3735388"/>
          <p14:tracePt t="32275" x="4684713" y="3725863"/>
          <p14:tracePt t="32282" x="4675188" y="3725863"/>
          <p14:tracePt t="32290" x="4657725" y="3725863"/>
          <p14:tracePt t="32298" x="4657725" y="3716338"/>
          <p14:tracePt t="32304" x="4648200" y="3716338"/>
          <p14:tracePt t="32318" x="4638675" y="3716338"/>
          <p14:tracePt t="32360" x="4638675" y="3706813"/>
          <p14:tracePt t="32368" x="4648200" y="3706813"/>
          <p14:tracePt t="32374" x="4675188" y="3698875"/>
          <p14:tracePt t="32382" x="4757738" y="3689350"/>
          <p14:tracePt t="32388" x="4849813" y="3679825"/>
          <p14:tracePt t="32395" x="4949825" y="3662363"/>
          <p14:tracePt t="32402" x="5049838" y="3670300"/>
          <p14:tracePt t="32409" x="5159375" y="3679825"/>
          <p14:tracePt t="32416" x="5241925" y="3679825"/>
          <p14:tracePt t="32422" x="5314950" y="3689350"/>
          <p14:tracePt t="32429" x="5378450" y="3698875"/>
          <p14:tracePt t="32436" x="5424488" y="3706813"/>
          <p14:tracePt t="32443" x="5480050" y="3716338"/>
          <p14:tracePt t="32452" x="5507038" y="3716338"/>
          <p14:tracePt t="32458" x="5553075" y="3725863"/>
          <p14:tracePt t="32465" x="5597525" y="3725863"/>
          <p14:tracePt t="32471" x="5634038" y="3725863"/>
          <p14:tracePt t="32478" x="5662613" y="3735388"/>
          <p14:tracePt t="32485" x="5699125" y="3735388"/>
          <p14:tracePt t="32492" x="5716588" y="3735388"/>
          <p14:tracePt t="32499" x="5745163" y="3735388"/>
          <p14:tracePt t="32507" x="5772150" y="3735388"/>
          <p14:tracePt t="32514" x="5781675" y="3735388"/>
          <p14:tracePt t="32520" x="5799138" y="3743325"/>
          <p14:tracePt t="32527" x="5808663" y="3743325"/>
          <p14:tracePt t="32535" x="5826125" y="3743325"/>
          <p14:tracePt t="32548" x="5835650" y="3743325"/>
          <p14:tracePt t="32563" x="5845175" y="3743325"/>
          <p14:tracePt t="32578" x="5854700" y="3743325"/>
          <p14:tracePt t="32598" x="5862638" y="3743325"/>
          <p14:tracePt t="32618" x="5872163" y="3743325"/>
          <p14:tracePt t="32653" x="5881688" y="3743325"/>
          <p14:tracePt t="32668" x="5891213" y="3743325"/>
          <p14:tracePt t="33953" x="5935663" y="3743325"/>
          <p14:tracePt t="33961" x="5991225" y="3752850"/>
          <p14:tracePt t="33967" x="6054725" y="3762375"/>
          <p14:tracePt t="33974" x="6127750" y="3771900"/>
          <p14:tracePt t="33981" x="6191250" y="3779838"/>
          <p14:tracePt t="33989" x="6237288" y="3789363"/>
          <p14:tracePt t="33996" x="6283325" y="3789363"/>
          <p14:tracePt t="34002" x="6319838" y="3798888"/>
          <p14:tracePt t="34009" x="6346825" y="3798888"/>
          <p14:tracePt t="34016" x="6373813" y="3808413"/>
          <p14:tracePt t="34022" x="6392863" y="3808413"/>
          <p14:tracePt t="34030" x="6402388" y="3808413"/>
          <p14:tracePt t="34036" x="6419850" y="3808413"/>
          <p14:tracePt t="34059" x="6429375" y="3808413"/>
          <p14:tracePt t="34072" x="6438900" y="3808413"/>
          <p14:tracePt t="34085" x="6446838" y="3808413"/>
          <p14:tracePt t="34093" x="6456363" y="3808413"/>
          <p14:tracePt t="34107" x="6475413" y="3808413"/>
          <p14:tracePt t="34113" x="6483350" y="3798888"/>
          <p14:tracePt t="34127" x="6502400" y="3798888"/>
          <p14:tracePt t="34135" x="6521450" y="3798888"/>
          <p14:tracePt t="34141" x="6565900" y="3798888"/>
          <p14:tracePt t="34151" x="6602413" y="3789363"/>
          <p14:tracePt t="34157" x="6648450" y="3779838"/>
          <p14:tracePt t="34163" x="6694488" y="3752850"/>
          <p14:tracePt t="34170" x="6757988" y="3752850"/>
          <p14:tracePt t="34178" x="6794500" y="3735388"/>
          <p14:tracePt t="34184" x="6840538" y="3725863"/>
          <p14:tracePt t="34191" x="6894513" y="3706813"/>
          <p14:tracePt t="34199" x="6923088" y="3698875"/>
          <p14:tracePt t="34205" x="6959600" y="3689350"/>
          <p14:tracePt t="34211" x="7004050" y="3679825"/>
          <p14:tracePt t="34218" x="7032625" y="3670300"/>
          <p14:tracePt t="34226" x="7050088" y="3670300"/>
          <p14:tracePt t="34232" x="7077075" y="3670300"/>
          <p14:tracePt t="34239" x="7105650" y="3662363"/>
          <p14:tracePt t="34248" x="7123113" y="3662363"/>
          <p14:tracePt t="34254" x="7142163" y="3652838"/>
          <p14:tracePt t="34261" x="7159625" y="3652838"/>
          <p14:tracePt t="34268" x="7186613" y="3652838"/>
          <p14:tracePt t="34275" x="7205663" y="3643313"/>
          <p14:tracePt t="34283" x="7223125" y="3643313"/>
          <p14:tracePt t="34290" x="7242175" y="3633788"/>
          <p14:tracePt t="34296" x="7251700" y="3633788"/>
          <p14:tracePt t="34317" x="7259638" y="3633788"/>
          <p14:tracePt t="34331" x="7269163" y="3633788"/>
          <p14:tracePt t="34366" x="7278688" y="3633788"/>
          <p14:tracePt t="34381" x="7288213" y="3633788"/>
          <p14:tracePt t="34780" x="7324725" y="3633788"/>
          <p14:tracePt t="34786" x="7361238" y="3625850"/>
          <p14:tracePt t="34792" x="7397750" y="3625850"/>
          <p14:tracePt t="34801" x="7424738" y="3616325"/>
          <p14:tracePt t="34806" x="7451725" y="3616325"/>
          <p14:tracePt t="34814" x="7470775" y="3616325"/>
          <p14:tracePt t="34820" x="7488238" y="3616325"/>
          <p14:tracePt t="34842" x="7497763" y="3606800"/>
          <p14:tracePt t="34857" x="7507288" y="3606800"/>
          <p14:tracePt t="34870" x="7516813" y="3606800"/>
          <p14:tracePt t="35185" x="7553325" y="3606800"/>
          <p14:tracePt t="35192" x="7589838" y="3616325"/>
          <p14:tracePt t="35200" x="7616825" y="3625850"/>
          <p14:tracePt t="35205" x="7634288" y="3633788"/>
          <p14:tracePt t="35213" x="7653338" y="3633788"/>
          <p14:tracePt t="35219" x="7662863" y="3633788"/>
          <p14:tracePt t="35249" x="7670800" y="3633788"/>
          <p14:tracePt t="35263" x="7680325" y="3633788"/>
          <p14:tracePt t="35297" x="7689850" y="3633788"/>
          <p14:tracePt t="35311" x="7699375" y="3633788"/>
          <p14:tracePt t="36385" x="7872413" y="3616325"/>
          <p14:tracePt t="36392" x="8154988" y="3589338"/>
          <p14:tracePt t="36400" x="8439150" y="3552825"/>
          <p14:tracePt t="36406" x="8685213" y="3533775"/>
          <p14:tracePt t="36412" x="8867775" y="3533775"/>
          <p14:tracePt t="36419" x="9013825" y="3552825"/>
          <p14:tracePt t="36428" x="9142413" y="3589338"/>
          <p14:tracePt t="36434" x="9232900" y="3606800"/>
          <p14:tracePt t="36441" x="9315450" y="3643313"/>
          <p14:tracePt t="36449" x="9378950" y="3679825"/>
          <p14:tracePt t="36456" x="9424988" y="3698875"/>
          <p14:tracePt t="36463" x="9478963" y="3716338"/>
          <p14:tracePt t="36470" x="9507538" y="3735388"/>
          <p14:tracePt t="36476" x="9525000" y="3752850"/>
          <p14:tracePt t="36483" x="9534525" y="3752850"/>
          <p14:tracePt t="36491" x="9544050" y="3762375"/>
          <p14:tracePt t="36497" x="9551988" y="3762375"/>
          <p14:tracePt t="36503" x="9551988" y="3771900"/>
          <p14:tracePt t="36525" x="9561513" y="3771900"/>
          <p14:tracePt t="36588" x="9571038" y="3771900"/>
          <p14:tracePt t="36609" x="9580563" y="3771900"/>
          <p14:tracePt t="36616" x="9588500" y="3771900"/>
          <p14:tracePt t="36624" x="9617075" y="3771900"/>
          <p14:tracePt t="36631" x="9644063" y="3771900"/>
          <p14:tracePt t="36638" x="9690100" y="3771900"/>
          <p14:tracePt t="36644" x="9753600" y="3771900"/>
          <p14:tracePt t="36651" x="9809163" y="3771900"/>
          <p14:tracePt t="36659" x="9872663" y="3771900"/>
          <p14:tracePt t="36666" x="9955213" y="3771900"/>
          <p14:tracePt t="36672" x="10045700" y="3762375"/>
          <p14:tracePt t="36679" x="10137775" y="3762375"/>
          <p14:tracePt t="36685" x="10228263" y="3752850"/>
          <p14:tracePt t="36692" x="10301288" y="3752850"/>
          <p14:tracePt t="36701" x="10393363" y="3743325"/>
          <p14:tracePt t="36707" x="10493375" y="3743325"/>
          <p14:tracePt t="36713" x="10585450" y="3735388"/>
          <p14:tracePt t="36721" x="10658475" y="3725863"/>
          <p14:tracePt t="36729" x="10731500" y="3706813"/>
          <p14:tracePt t="36736" x="10775950" y="3698875"/>
          <p14:tracePt t="36742" x="10812463" y="3698875"/>
          <p14:tracePt t="36750" x="10821988" y="3698875"/>
          <p14:tracePt t="36757" x="10841038" y="3698875"/>
          <p14:tracePt t="36763" x="10858500" y="3689350"/>
          <p14:tracePt t="36777" x="10877550" y="3689350"/>
          <p14:tracePt t="36784" x="10885488" y="3689350"/>
          <p14:tracePt t="36790" x="10904538" y="3679825"/>
          <p14:tracePt t="36799" x="10914063" y="3679825"/>
          <p14:tracePt t="36805" x="10931525" y="3670300"/>
          <p14:tracePt t="36812" x="10950575" y="3670300"/>
          <p14:tracePt t="36820" x="10958513" y="3670300"/>
          <p14:tracePt t="36840" x="10968038" y="3662363"/>
          <p14:tracePt t="36853" x="10977563" y="3662363"/>
          <p14:tracePt t="36889" x="10987088" y="3662363"/>
          <p14:tracePt t="36938" x="10987088" y="3652838"/>
          <p14:tracePt t="36945" x="10995025" y="3652838"/>
          <p14:tracePt t="39809" x="10812463" y="3725863"/>
          <p14:tracePt t="39815" x="10502900" y="3835400"/>
          <p14:tracePt t="39822" x="10228263" y="3935413"/>
          <p14:tracePt t="39829" x="9963150" y="4027488"/>
          <p14:tracePt t="39837" x="9661525" y="4110038"/>
          <p14:tracePt t="39842" x="9332913" y="4200525"/>
          <p14:tracePt t="39849" x="8950325" y="4300538"/>
          <p14:tracePt t="39858" x="8629650" y="4365625"/>
          <p14:tracePt t="39864" x="8283575" y="4419600"/>
          <p14:tracePt t="39871" x="7972425" y="4456113"/>
          <p14:tracePt t="39879" x="7634288" y="4492625"/>
          <p14:tracePt t="39885" x="7315200" y="4548188"/>
          <p14:tracePt t="39892" x="7032625" y="4584700"/>
          <p14:tracePt t="39900" x="6721475" y="4611688"/>
          <p14:tracePt t="39906" x="6419850" y="4629150"/>
          <p14:tracePt t="39913" x="6137275" y="4665663"/>
          <p14:tracePt t="39920" x="5918200" y="4675188"/>
          <p14:tracePt t="39933" x="5735638" y="4675188"/>
          <p14:tracePt t="39935" x="5589588" y="4675188"/>
          <p14:tracePt t="39941" x="5480050" y="4675188"/>
          <p14:tracePt t="39949" x="5360988" y="4648200"/>
          <p14:tracePt t="39955" x="5287963" y="4648200"/>
          <p14:tracePt t="39963" x="5224463" y="4629150"/>
          <p14:tracePt t="39969" x="5187950" y="4621213"/>
          <p14:tracePt t="39977" x="5159375" y="4611688"/>
          <p14:tracePt t="39983" x="5141913" y="4602163"/>
          <p14:tracePt t="39990" x="5122863" y="4602163"/>
          <p14:tracePt t="39999" x="5114925" y="4602163"/>
          <p14:tracePt t="40005" x="5114925" y="4592638"/>
          <p14:tracePt t="40012" x="5105400" y="4592638"/>
          <p14:tracePt t="40018" x="5095875" y="4584700"/>
          <p14:tracePt t="40061" x="5095875" y="4575175"/>
          <p14:tracePt t="40081" x="5095875" y="4565650"/>
          <p14:tracePt t="40110" x="5095875" y="4556125"/>
          <p14:tracePt t="40124" x="5095875" y="4548188"/>
          <p14:tracePt t="40298" x="5314950" y="4575175"/>
          <p14:tracePt t="40306" x="5634038" y="4629150"/>
          <p14:tracePt t="40312" x="5918200" y="4665663"/>
          <p14:tracePt t="40320" x="6191250" y="4684713"/>
          <p14:tracePt t="40326" x="6429375" y="4684713"/>
          <p14:tracePt t="40333" x="6704013" y="4684713"/>
          <p14:tracePt t="40340" x="7032625" y="4675188"/>
          <p14:tracePt t="40349" x="7370763" y="4638675"/>
          <p14:tracePt t="40354" x="7680325" y="4602163"/>
          <p14:tracePt t="40361" x="7991475" y="4584700"/>
          <p14:tracePt t="40367" x="8293100" y="4565650"/>
          <p14:tracePt t="40375" x="8593138" y="4548188"/>
          <p14:tracePt t="40382" x="8877300" y="4538663"/>
          <p14:tracePt t="40389" x="9096375" y="4502150"/>
          <p14:tracePt t="40397" x="9288463" y="4492625"/>
          <p14:tracePt t="40403" x="9434513" y="4475163"/>
          <p14:tracePt t="40411" x="9580563" y="4456113"/>
          <p14:tracePt t="40419" x="9698038" y="4429125"/>
          <p14:tracePt t="40425" x="9836150" y="4392613"/>
          <p14:tracePt t="40431" x="9955213" y="4373563"/>
          <p14:tracePt t="40439" x="10082213" y="4319588"/>
          <p14:tracePt t="40445" x="10218738" y="4273550"/>
          <p14:tracePt t="40451" x="10356850" y="4200525"/>
          <p14:tracePt t="40460" x="10483850" y="4127500"/>
          <p14:tracePt t="40466" x="10575925" y="4054475"/>
          <p14:tracePt t="40473" x="10675938" y="3990975"/>
          <p14:tracePt t="40482" x="10739438" y="3927475"/>
          <p14:tracePt t="40488" x="10804525" y="3871913"/>
          <p14:tracePt t="40495" x="10858500" y="3852863"/>
          <p14:tracePt t="40501" x="10895013" y="3808413"/>
          <p14:tracePt t="40509" x="10931525" y="3779838"/>
          <p14:tracePt t="40516" x="10958513" y="3762375"/>
          <p14:tracePt t="40523" x="10987088" y="3743325"/>
          <p14:tracePt t="40530" x="10995025" y="3735388"/>
          <p14:tracePt t="40536" x="11014075" y="3716338"/>
          <p14:tracePt t="40543" x="11031538" y="3706813"/>
          <p14:tracePt t="40558" x="11031538" y="3698875"/>
          <p14:tracePt t="40571" x="11031538" y="3689350"/>
          <p14:tracePt t="40579" x="11031538" y="3679825"/>
          <p14:tracePt t="40592" x="11014075" y="3652838"/>
          <p14:tracePt t="40600" x="10958513" y="3616325"/>
          <p14:tracePt t="40606" x="10868025" y="3570288"/>
          <p14:tracePt t="40613" x="10739438" y="3497263"/>
          <p14:tracePt t="40621" x="10602913" y="3414713"/>
          <p14:tracePt t="40628" x="10456863" y="3341688"/>
          <p14:tracePt t="40634" x="10310813" y="3241675"/>
          <p14:tracePt t="40641" x="10191750" y="3187700"/>
          <p14:tracePt t="40649" x="10064750" y="3114675"/>
          <p14:tracePt t="40656" x="9945688" y="3049588"/>
          <p14:tracePt t="40662" x="9853613" y="2995613"/>
          <p14:tracePt t="40669" x="9734550" y="2940050"/>
          <p14:tracePt t="40676" x="9598025" y="2886075"/>
          <p14:tracePt t="40683" x="9424988" y="2830513"/>
          <p14:tracePt t="40691" x="9242425" y="2776538"/>
          <p14:tracePt t="40699" x="9040813" y="2747963"/>
          <p14:tracePt t="40705" x="8831263" y="2730500"/>
          <p14:tracePt t="40711" x="8556625" y="2730500"/>
          <p14:tracePt t="40718" x="8293100" y="2730500"/>
          <p14:tracePt t="40725" x="8008938" y="2757488"/>
          <p14:tracePt t="40733" x="7699375" y="2776538"/>
          <p14:tracePt t="40740" x="7424738" y="2784475"/>
          <p14:tracePt t="40745" x="7123113" y="2803525"/>
          <p14:tracePt t="40752" x="6850063" y="2803525"/>
          <p14:tracePt t="40760" x="6630988" y="2820988"/>
          <p14:tracePt t="40767" x="6419850" y="2820988"/>
          <p14:tracePt t="40773" x="6246813" y="2820988"/>
          <p14:tracePt t="40782" x="6081713" y="2820988"/>
          <p14:tracePt t="40789" x="5935663" y="2820988"/>
          <p14:tracePt t="40796" x="5789613" y="2820988"/>
          <p14:tracePt t="40802" x="5662613" y="2830513"/>
          <p14:tracePt t="40810" x="5534025" y="2857500"/>
          <p14:tracePt t="40817" x="5414963" y="2876550"/>
          <p14:tracePt t="40823" x="5260975" y="2913063"/>
          <p14:tracePt t="40832" x="5141913" y="2968625"/>
          <p14:tracePt t="40838" x="5022850" y="3013075"/>
          <p14:tracePt t="40845" x="4913313" y="3059113"/>
          <p14:tracePt t="40850" x="4840288" y="3095625"/>
          <p14:tracePt t="40859" x="4776788" y="3114675"/>
          <p14:tracePt t="40866" x="4721225" y="3141663"/>
          <p14:tracePt t="40872" x="4675188" y="3159125"/>
          <p14:tracePt t="40882" x="4638675" y="3159125"/>
          <p14:tracePt t="40887" x="4621213" y="3168650"/>
          <p14:tracePt t="40894" x="4594225" y="3178175"/>
          <p14:tracePt t="40900" x="4575175" y="3187700"/>
          <p14:tracePt t="40908" x="4557713" y="3195638"/>
          <p14:tracePt t="40915" x="4529138" y="3205163"/>
          <p14:tracePt t="40921" x="4484688" y="3224213"/>
          <p14:tracePt t="40928" x="4448175" y="3251200"/>
          <p14:tracePt t="40934" x="4402138" y="3287713"/>
          <p14:tracePt t="40943" x="4365625" y="3333750"/>
          <p14:tracePt t="40950" x="4310063" y="3360738"/>
          <p14:tracePt t="40956" x="4273550" y="3397250"/>
          <p14:tracePt t="40963" x="4237038" y="3443288"/>
          <p14:tracePt t="40970" x="4219575" y="3460750"/>
          <p14:tracePt t="40978" x="4200525" y="3470275"/>
          <p14:tracePt t="40985" x="4192588" y="3479800"/>
          <p14:tracePt t="40991" x="4192588" y="3487738"/>
          <p14:tracePt t="40999" x="4183063" y="3487738"/>
          <p14:tracePt t="41012" x="4173538" y="3487738"/>
          <p14:tracePt t="41047" x="4156075" y="3516313"/>
          <p14:tracePt t="41055" x="4137025" y="3552825"/>
          <p14:tracePt t="41061" x="4119563" y="3606800"/>
          <p14:tracePt t="41068" x="4083050" y="3662363"/>
          <p14:tracePt t="41076" x="4073525" y="3698875"/>
          <p14:tracePt t="41083" x="4054475" y="3735388"/>
          <p14:tracePt t="41090" x="4037013" y="3752850"/>
          <p14:tracePt t="41097" x="4027488" y="3762375"/>
          <p14:tracePt t="41104" x="4027488" y="3771900"/>
          <p14:tracePt t="41111" x="4017963" y="3771900"/>
          <p14:tracePt t="41118" x="4017963" y="3779838"/>
          <p14:tracePt t="41139" x="4008438" y="3779838"/>
          <p14:tracePt t="41618" x="4008438" y="3808413"/>
          <p14:tracePt t="41624" x="4027488" y="3852863"/>
          <p14:tracePt t="41632" x="4037013" y="3889375"/>
          <p14:tracePt t="41639" x="4044950" y="3927475"/>
          <p14:tracePt t="41645" x="4054475" y="3954463"/>
          <p14:tracePt t="41652" x="4054475" y="3981450"/>
          <p14:tracePt t="41659" x="4054475" y="4000500"/>
          <p14:tracePt t="41665" x="4054475" y="4008438"/>
          <p14:tracePt t="41673" x="4054475" y="4027488"/>
          <p14:tracePt t="41682" x="4054475" y="4037013"/>
          <p14:tracePt t="41688" x="4054475" y="4044950"/>
          <p14:tracePt t="41695" x="4054475" y="4054475"/>
          <p14:tracePt t="41716" x="4054475" y="4064000"/>
          <p14:tracePt t="41737" x="4054475" y="4073525"/>
          <p14:tracePt t="41772" x="4054475" y="4081463"/>
          <p14:tracePt t="41786" x="4054475" y="4090988"/>
          <p14:tracePt t="43178" x="4156075" y="4110038"/>
          <p14:tracePt t="43184" x="4302125" y="4137025"/>
          <p14:tracePt t="43191" x="4448175" y="4173538"/>
          <p14:tracePt t="43198" x="4594225" y="4200525"/>
          <p14:tracePt t="43204" x="4730750" y="4237038"/>
          <p14:tracePt t="43211" x="4830763" y="4256088"/>
          <p14:tracePt t="43219" x="4922838" y="4292600"/>
          <p14:tracePt t="43225" x="5005388" y="4329113"/>
          <p14:tracePt t="43232" x="5068888" y="4373563"/>
          <p14:tracePt t="43240" x="5132388" y="4402138"/>
          <p14:tracePt t="43248" x="5187950" y="4419600"/>
          <p14:tracePt t="43254" x="5224463" y="4438650"/>
          <p14:tracePt t="43261" x="5260975" y="4456113"/>
          <p14:tracePt t="43268" x="5287963" y="4456113"/>
          <p14:tracePt t="43275" x="5314950" y="4465638"/>
          <p14:tracePt t="43282" x="5324475" y="4475163"/>
          <p14:tracePt t="43289" x="5341938" y="4475163"/>
          <p14:tracePt t="43296" x="5351463" y="4475163"/>
          <p14:tracePt t="43302" x="5360988" y="4475163"/>
          <p14:tracePt t="43309" x="5370513" y="4475163"/>
          <p14:tracePt t="43316" x="5378450" y="4475163"/>
          <p14:tracePt t="43331" x="5397500" y="4475163"/>
          <p14:tracePt t="43345" x="5407025" y="4465638"/>
          <p14:tracePt t="43351" x="5424488" y="4465638"/>
          <p14:tracePt t="43359" x="5434013" y="4465638"/>
          <p14:tracePt t="43366" x="5461000" y="4465638"/>
          <p14:tracePt t="43373" x="5487988" y="4465638"/>
          <p14:tracePt t="43382" x="5516563" y="4456113"/>
          <p14:tracePt t="43387" x="5534025" y="4456113"/>
          <p14:tracePt t="43393" x="5570538" y="4446588"/>
          <p14:tracePt t="43400" x="5597525" y="4446588"/>
          <p14:tracePt t="43408" x="5626100" y="4438650"/>
          <p14:tracePt t="43415" x="5653088" y="4438650"/>
          <p14:tracePt t="43421" x="5680075" y="4429125"/>
          <p14:tracePt t="43429" x="5689600" y="4429125"/>
          <p14:tracePt t="43435" x="5708650" y="4429125"/>
          <p14:tracePt t="43449" x="5716588" y="4419600"/>
          <p14:tracePt t="43465" x="5726113" y="4419600"/>
          <p14:tracePt t="43478" x="5735638" y="4419600"/>
          <p14:tracePt t="43485" x="5753100" y="4419600"/>
          <p14:tracePt t="43491" x="5781675" y="4419600"/>
          <p14:tracePt t="43499" x="5818188" y="4419600"/>
          <p14:tracePt t="43506" x="5835650" y="4419600"/>
          <p14:tracePt t="43513" x="5872163" y="4419600"/>
          <p14:tracePt t="43520" x="5908675" y="4429125"/>
          <p14:tracePt t="43527" x="5935663" y="4438650"/>
          <p14:tracePt t="43533" x="5981700" y="4438650"/>
          <p14:tracePt t="43540" x="6018213" y="4446588"/>
          <p14:tracePt t="43548" x="6064250" y="4456113"/>
          <p14:tracePt t="43555" x="6110288" y="4465638"/>
          <p14:tracePt t="43562" x="6173788" y="4465638"/>
          <p14:tracePt t="43569" x="6246813" y="4475163"/>
          <p14:tracePt t="43576" x="6310313" y="4475163"/>
          <p14:tracePt t="43582" x="6365875" y="4475163"/>
          <p14:tracePt t="43590" x="6438900" y="4475163"/>
          <p14:tracePt t="43598" x="6511925" y="4475163"/>
          <p14:tracePt t="43603" x="6575425" y="4475163"/>
          <p14:tracePt t="43611" x="6630988" y="4475163"/>
          <p14:tracePt t="43617" x="6704013" y="4475163"/>
          <p14:tracePt t="43625" x="6748463" y="4475163"/>
          <p14:tracePt t="43632" x="6784975" y="4475163"/>
          <p14:tracePt t="43639" x="6821488" y="4475163"/>
          <p14:tracePt t="43646" x="6850063" y="4475163"/>
          <p14:tracePt t="43652" x="6877050" y="4475163"/>
          <p14:tracePt t="43660" x="6886575" y="4475163"/>
          <p14:tracePt t="43666" x="6913563" y="4483100"/>
          <p14:tracePt t="43673" x="6923088" y="4483100"/>
          <p14:tracePt t="43681" x="6950075" y="4492625"/>
          <p14:tracePt t="43687" x="6967538" y="4492625"/>
          <p14:tracePt t="43694" x="6977063" y="4492625"/>
          <p14:tracePt t="43701" x="7004050" y="4502150"/>
          <p14:tracePt t="43708" x="7013575" y="4502150"/>
          <p14:tracePt t="43716" x="7023100" y="4511675"/>
          <p14:tracePt t="43723" x="7032625" y="4511675"/>
          <p14:tracePt t="43731" x="7040563" y="4511675"/>
          <p14:tracePt t="43737" x="7050088" y="4511675"/>
          <p14:tracePt t="43765" x="7059613" y="4511675"/>
          <p14:tracePt t="43780" x="7069138" y="4511675"/>
          <p14:tracePt t="43793" x="7077075" y="4511675"/>
          <p14:tracePt t="43828" x="7086600" y="4511675"/>
          <p14:tracePt t="43841" x="7096125" y="4511675"/>
          <p14:tracePt t="44277" x="7004050" y="4492625"/>
          <p14:tracePt t="44282" x="6886575" y="4456113"/>
          <p14:tracePt t="44290" x="6784975" y="4438650"/>
          <p14:tracePt t="44297" x="6721475" y="4410075"/>
          <p14:tracePt t="44304" x="6657975" y="4402138"/>
          <p14:tracePt t="44311" x="6594475" y="4402138"/>
          <p14:tracePt t="44317" x="6548438" y="4392613"/>
          <p14:tracePt t="44324" x="6529388" y="4392613"/>
          <p14:tracePt t="44331" x="6492875" y="4392613"/>
          <p14:tracePt t="44339" x="6475413" y="4383088"/>
          <p14:tracePt t="44347" x="6465888" y="4383088"/>
          <p14:tracePt t="44352" x="6456363" y="4383088"/>
          <p14:tracePt t="44381" x="6446838" y="4383088"/>
          <p14:tracePt t="44422" x="6446838" y="4373563"/>
          <p14:tracePt t="44465" x="6446838" y="4365625"/>
          <p14:tracePt t="44702" x="6483350" y="4365625"/>
          <p14:tracePt t="44710" x="6548438" y="4356100"/>
          <p14:tracePt t="44716" x="6602413" y="4356100"/>
          <p14:tracePt t="44722" x="6667500" y="4346575"/>
          <p14:tracePt t="44731" x="6731000" y="4346575"/>
          <p14:tracePt t="44737" x="6757988" y="4346575"/>
          <p14:tracePt t="44747" x="6794500" y="4346575"/>
          <p14:tracePt t="44752" x="6821488" y="4346575"/>
          <p14:tracePt t="44760" x="6850063" y="4346575"/>
          <p14:tracePt t="44765" x="6858000" y="4346575"/>
          <p14:tracePt t="44773" x="6877050" y="4346575"/>
          <p14:tracePt t="44781" x="6894513" y="4346575"/>
          <p14:tracePt t="44793" x="6904038" y="4346575"/>
          <p14:tracePt t="44808" x="6913563" y="4346575"/>
          <p14:tracePt t="44836" x="6923088" y="4346575"/>
          <p14:tracePt t="44857" x="6931025" y="4346575"/>
          <p14:tracePt t="46073" x="7040563" y="4346575"/>
          <p14:tracePt t="46080" x="7186613" y="4346575"/>
          <p14:tracePt t="46087" x="7334250" y="4337050"/>
          <p14:tracePt t="46094" x="7470775" y="4329113"/>
          <p14:tracePt t="46101" x="7580313" y="4329113"/>
          <p14:tracePt t="46108" x="7689850" y="4329113"/>
          <p14:tracePt t="46115" x="7772400" y="4329113"/>
          <p14:tracePt t="46123" x="7862888" y="4329113"/>
          <p14:tracePt t="46131" x="7935913" y="4329113"/>
          <p14:tracePt t="46137" x="7999413" y="4329113"/>
          <p14:tracePt t="46144" x="8045450" y="4337050"/>
          <p14:tracePt t="46151" x="8064500" y="4346575"/>
          <p14:tracePt t="46158" x="8091488" y="4346575"/>
          <p14:tracePt t="46165" x="8108950" y="4365625"/>
          <p14:tracePt t="46171" x="8118475" y="4373563"/>
          <p14:tracePt t="46180" x="8137525" y="4383088"/>
          <p14:tracePt t="46186" x="8147050" y="4392613"/>
          <p14:tracePt t="46199" x="8164513" y="4402138"/>
          <p14:tracePt t="46206" x="8174038" y="4410075"/>
          <p14:tracePt t="46221" x="8191500" y="4410075"/>
          <p14:tracePt t="46230" x="8201025" y="4410075"/>
          <p14:tracePt t="46241" x="8228013" y="4419600"/>
          <p14:tracePt t="46248" x="8247063" y="4419600"/>
          <p14:tracePt t="46256" x="8283575" y="4429125"/>
          <p14:tracePt t="46263" x="8329613" y="4429125"/>
          <p14:tracePt t="46270" x="8374063" y="4429125"/>
          <p14:tracePt t="46277" x="8429625" y="4429125"/>
          <p14:tracePt t="46283" x="8493125" y="4429125"/>
          <p14:tracePt t="46290" x="8566150" y="4429125"/>
          <p14:tracePt t="46298" x="8639175" y="4419600"/>
          <p14:tracePt t="46304" x="8702675" y="4419600"/>
          <p14:tracePt t="46311" x="8767763" y="4410075"/>
          <p14:tracePt t="46318" x="8840788" y="4392613"/>
          <p14:tracePt t="46326" x="8894763" y="4383088"/>
          <p14:tracePt t="46333" x="8986838" y="4373563"/>
          <p14:tracePt t="46341" x="9096375" y="4365625"/>
          <p14:tracePt t="46347" x="9169400" y="4365625"/>
          <p14:tracePt t="46353" x="9251950" y="4356100"/>
          <p14:tracePt t="46361" x="9315450" y="4356100"/>
          <p14:tracePt t="46368" x="9378950" y="4356100"/>
          <p14:tracePt t="46374" x="9405938" y="4346575"/>
          <p14:tracePt t="46382" x="9451975" y="4346575"/>
          <p14:tracePt t="46389" x="9478963" y="4337050"/>
          <p14:tracePt t="46397" x="9507538" y="4337050"/>
          <p14:tracePt t="46402" x="9544050" y="4329113"/>
          <p14:tracePt t="46409" x="9580563" y="4319588"/>
          <p14:tracePt t="46416" x="9607550" y="4310063"/>
          <p14:tracePt t="46424" x="9644063" y="4310063"/>
          <p14:tracePt t="46430" x="9680575" y="4310063"/>
          <p14:tracePt t="46439" x="9698038" y="4300538"/>
          <p14:tracePt t="46445" x="9734550" y="4292600"/>
          <p14:tracePt t="46451" x="9780588" y="4292600"/>
          <p14:tracePt t="46460" x="9817100" y="4283075"/>
          <p14:tracePt t="46465" x="9845675" y="4283075"/>
          <p14:tracePt t="46472" x="9882188" y="4273550"/>
          <p14:tracePt t="46480" x="9909175" y="4273550"/>
          <p14:tracePt t="46487" x="9926638" y="4273550"/>
          <p14:tracePt t="46493" x="9955213" y="4273550"/>
          <p14:tracePt t="46500" x="9972675" y="4273550"/>
          <p14:tracePt t="46507" x="9999663" y="4273550"/>
          <p14:tracePt t="46514" x="10018713" y="4273550"/>
          <p14:tracePt t="46522" x="10036175" y="4273550"/>
          <p14:tracePt t="46531" x="10045700" y="4273550"/>
          <p14:tracePt t="46536" x="10064750" y="4273550"/>
          <p14:tracePt t="46543" x="10072688" y="4273550"/>
          <p14:tracePt t="46564" x="10082213" y="4273550"/>
          <p14:tracePt t="46584" x="10091738" y="4273550"/>
          <p14:tracePt t="46612" x="10101263" y="4273550"/>
          <p14:tracePt t="46669" x="10101263" y="4283075"/>
          <p14:tracePt t="70849" x="9853613" y="4346575"/>
          <p14:tracePt t="70855" x="9488488" y="4465638"/>
          <p14:tracePt t="70862" x="9132888" y="4575175"/>
          <p14:tracePt t="70869" x="8731250" y="4757738"/>
          <p14:tracePt t="70877" x="8264525" y="4986338"/>
          <p14:tracePt t="70884" x="7835900" y="5214938"/>
          <p14:tracePt t="70891" x="7370763" y="5441950"/>
          <p14:tracePt t="70898" x="6913563" y="5653088"/>
          <p14:tracePt t="70906" x="6483350" y="5816600"/>
          <p14:tracePt t="70912" x="6118225" y="5954713"/>
          <p14:tracePt t="70919" x="5772150" y="6045200"/>
          <p14:tracePt t="70926" x="5480050" y="6091238"/>
          <p14:tracePt t="70940" x="5078413" y="6164263"/>
          <p14:tracePt t="70946" x="4922838" y="6181725"/>
          <p14:tracePt t="70953" x="4803775" y="6181725"/>
          <p14:tracePt t="70960" x="4703763" y="6191250"/>
          <p14:tracePt t="70968" x="4611688" y="6200775"/>
          <p14:tracePt t="70975" x="4538663" y="6210300"/>
          <p14:tracePt t="70982" x="4475163" y="6237288"/>
          <p14:tracePt t="70989" x="4392613" y="6264275"/>
          <p14:tracePt t="70996" x="4329113" y="6291263"/>
          <p14:tracePt t="71002" x="4265613" y="6327775"/>
          <p14:tracePt t="71010" x="4219575" y="6356350"/>
          <p14:tracePt t="71017" x="4210050" y="6356350"/>
          <p14:tracePt t="71023" x="4200525" y="6356350"/>
          <p14:tracePt t="72077" x="4229100" y="6327775"/>
          <p14:tracePt t="72084" x="4310063" y="6246813"/>
          <p14:tracePt t="72090" x="4402138" y="6164263"/>
          <p14:tracePt t="72098" x="4521200" y="6045200"/>
          <p14:tracePt t="72105" x="4630738" y="5935663"/>
          <p14:tracePt t="72111" x="4748213" y="5807075"/>
          <p14:tracePt t="72120" x="4857750" y="5707063"/>
          <p14:tracePt t="72126" x="4949825" y="5597525"/>
          <p14:tracePt t="72132" x="5049838" y="5514975"/>
          <p14:tracePt t="72139" x="5159375" y="5434013"/>
          <p14:tracePt t="72147" x="5268913" y="5360988"/>
          <p14:tracePt t="72153" x="5378450" y="5295900"/>
          <p14:tracePt t="72160" x="5451475" y="5232400"/>
          <p14:tracePt t="72169" x="5534025" y="5168900"/>
          <p14:tracePt t="72175" x="5597525" y="5122863"/>
          <p14:tracePt t="72182" x="5670550" y="5086350"/>
          <p14:tracePt t="72188" x="5745163" y="5040313"/>
          <p14:tracePt t="72196" x="5799138" y="4995863"/>
          <p14:tracePt t="72203" x="5862638" y="4976813"/>
          <p14:tracePt t="72210" x="5891213" y="4967288"/>
          <p14:tracePt t="72217" x="5927725" y="4949825"/>
          <p14:tracePt t="72224" x="5935663" y="4940300"/>
          <p14:tracePt t="72231" x="5964238" y="4940300"/>
          <p14:tracePt t="72238" x="5964238" y="4930775"/>
          <p14:tracePt t="72245" x="5972175" y="4930775"/>
          <p14:tracePt t="72252" x="5981700" y="4930775"/>
          <p14:tracePt t="72770" x="5881688" y="4940300"/>
          <p14:tracePt t="72776" x="5597525" y="5003800"/>
          <p14:tracePt t="72783" x="5278438" y="5095875"/>
          <p14:tracePt t="72790" x="4976813" y="5186363"/>
          <p14:tracePt t="72797" x="4711700" y="5251450"/>
          <p14:tracePt t="72804" x="4502150" y="5295900"/>
          <p14:tracePt t="72811" x="4292600" y="5351463"/>
          <p14:tracePt t="72818" x="4146550" y="5387975"/>
          <p14:tracePt t="72824" x="4017963" y="5414963"/>
          <p14:tracePt t="72831" x="3898900" y="5424488"/>
          <p14:tracePt t="72839" x="3808413" y="5441950"/>
          <p14:tracePt t="72846" x="3716338" y="5461000"/>
          <p14:tracePt t="72853" x="3662363" y="5461000"/>
          <p14:tracePt t="72860" x="3598863" y="5470525"/>
          <p14:tracePt t="72867" x="3552825" y="5470525"/>
          <p14:tracePt t="72874" x="3506788" y="5478463"/>
          <p14:tracePt t="72881" x="3470275" y="5478463"/>
          <p14:tracePt t="72889" x="3416300" y="5478463"/>
          <p14:tracePt t="72895" x="3370263" y="5487988"/>
          <p14:tracePt t="72903" x="3324225" y="5497513"/>
          <p14:tracePt t="72909" x="3297238" y="5507038"/>
          <p14:tracePt t="72916" x="3287713" y="5507038"/>
          <p14:tracePt t="74467" x="3324225" y="5478463"/>
          <p14:tracePt t="74474" x="3360738" y="5441950"/>
          <p14:tracePt t="74481" x="3397250" y="5414963"/>
          <p14:tracePt t="74488" x="3416300" y="5405438"/>
          <p14:tracePt t="74495" x="3433763" y="5397500"/>
          <p14:tracePt t="74503" x="3452813" y="5387975"/>
          <p14:tracePt t="74509" x="3460750" y="5378450"/>
          <p14:tracePt t="74516" x="3470275" y="5378450"/>
          <p14:tracePt t="74523" x="3479800" y="5378450"/>
          <p14:tracePt t="74529" x="3489325" y="5378450"/>
          <p14:tracePt t="74538" x="3497263" y="5368925"/>
          <p14:tracePt t="74544" x="3506788" y="5368925"/>
          <p14:tracePt t="74551" x="3516313" y="5368925"/>
          <p14:tracePt t="74559" x="3533775" y="5368925"/>
          <p14:tracePt t="74565" x="3552825" y="5368925"/>
          <p14:tracePt t="74579" x="3570288" y="5368925"/>
          <p14:tracePt t="74588" x="3579813" y="5368925"/>
          <p14:tracePt t="74592" x="3598863" y="5368925"/>
          <p14:tracePt t="74600" x="3606800" y="5368925"/>
          <p14:tracePt t="74606" x="3625850" y="5368925"/>
          <p14:tracePt t="74613" x="3643313" y="5378450"/>
          <p14:tracePt t="74621" x="3652838" y="5378450"/>
          <p14:tracePt t="74627" x="3671888" y="5387975"/>
          <p14:tracePt t="74635" x="3679825" y="5387975"/>
          <p14:tracePt t="74642" x="3708400" y="5387975"/>
          <p14:tracePt t="74650" x="3716338" y="5387975"/>
          <p14:tracePt t="74656" x="3752850" y="5387975"/>
          <p14:tracePt t="74663" x="3789363" y="5397500"/>
          <p14:tracePt t="74671" x="3817938" y="5397500"/>
          <p14:tracePt t="74678" x="3835400" y="5405438"/>
          <p14:tracePt t="74684" x="3844925" y="5405438"/>
          <p14:tracePt t="74690" x="3854450" y="5405438"/>
          <p14:tracePt t="74698" x="3862388" y="5405438"/>
          <p14:tracePt t="74711" x="3871913" y="5405438"/>
          <p14:tracePt t="74732" x="3881438" y="5405438"/>
          <p14:tracePt t="74761" x="3890963" y="5405438"/>
          <p14:tracePt t="74782" x="3898900" y="5405438"/>
          <p14:tracePt t="74817" x="3908425" y="5405438"/>
          <p14:tracePt t="75930" x="4027488" y="5397500"/>
          <p14:tracePt t="75937" x="4200525" y="5368925"/>
          <p14:tracePt t="75943" x="4329113" y="5368925"/>
          <p14:tracePt t="75950" x="4429125" y="5368925"/>
          <p14:tracePt t="75958" x="4502150" y="5378450"/>
          <p14:tracePt t="75965" x="4565650" y="5378450"/>
          <p14:tracePt t="75970" x="4638675" y="5405438"/>
          <p14:tracePt t="75979" x="4703763" y="5405438"/>
          <p14:tracePt t="75985" x="4740275" y="5405438"/>
          <p14:tracePt t="75991" x="4784725" y="5424488"/>
          <p14:tracePt t="75999" x="4803775" y="5424488"/>
          <p14:tracePt t="76005" x="4821238" y="5434013"/>
          <p14:tracePt t="76013" x="4849813" y="5434013"/>
          <p14:tracePt t="76020" x="4849813" y="5441950"/>
          <p14:tracePt t="76027" x="4857750" y="5441950"/>
          <p14:tracePt t="76041" x="4867275" y="5441950"/>
          <p14:tracePt t="76126" x="4876800" y="5441950"/>
          <p14:tracePt t="76146" x="4886325" y="5441950"/>
          <p14:tracePt t="76168" x="4895850" y="5441950"/>
          <p14:tracePt t="76174" x="4903788" y="5434013"/>
          <p14:tracePt t="76180" x="4913313" y="5434013"/>
          <p14:tracePt t="76187" x="4940300" y="5434013"/>
          <p14:tracePt t="76195" x="4986338" y="5424488"/>
          <p14:tracePt t="76203" x="5013325" y="5414963"/>
          <p14:tracePt t="76208" x="5059363" y="5414963"/>
          <p14:tracePt t="76216" x="5114925" y="5397500"/>
          <p14:tracePt t="76223" x="5178425" y="5387975"/>
          <p14:tracePt t="76231" x="5224463" y="5360988"/>
          <p14:tracePt t="76238" x="5287963" y="5351463"/>
          <p14:tracePt t="76244" x="5351463" y="5332413"/>
          <p14:tracePt t="76252" x="5414963" y="5305425"/>
          <p14:tracePt t="76258" x="5461000" y="5278438"/>
          <p14:tracePt t="76266" x="5516563" y="5259388"/>
          <p14:tracePt t="76272" x="5543550" y="5251450"/>
          <p14:tracePt t="76279" x="5580063" y="5232400"/>
          <p14:tracePt t="76287" x="5607050" y="5222875"/>
          <p14:tracePt t="76293" x="5634038" y="5222875"/>
          <p14:tracePt t="76300" x="5634038" y="5214938"/>
          <p14:tracePt t="76307" x="5643563" y="5214938"/>
          <p14:tracePt t="76313" x="5653088" y="5205413"/>
          <p14:tracePt t="76350" x="5662613" y="5205413"/>
          <p14:tracePt t="76378" x="5662613" y="5195888"/>
          <p14:tracePt t="78265" x="5670550" y="5195888"/>
          <p14:tracePt t="78271" x="5689600" y="5205413"/>
          <p14:tracePt t="78279" x="5708650" y="5214938"/>
          <p14:tracePt t="78286" x="5716588" y="5232400"/>
          <p14:tracePt t="78292" x="5726113" y="5232400"/>
          <p14:tracePt t="78300" x="5745163" y="5241925"/>
          <p14:tracePt t="78307" x="5745163" y="5251450"/>
          <p14:tracePt t="78314" x="5753100" y="5251450"/>
          <p14:tracePt t="78329" x="5762625" y="5251450"/>
          <p14:tracePt t="78342" x="5772150" y="5259388"/>
          <p14:tracePt t="78350" x="5781675" y="5259388"/>
          <p14:tracePt t="78356" x="5789613" y="5268913"/>
          <p14:tracePt t="78362" x="5826125" y="5268913"/>
          <p14:tracePt t="78369" x="5854700" y="5268913"/>
          <p14:tracePt t="78377" x="5899150" y="5268913"/>
          <p14:tracePt t="78385" x="5945188" y="5268913"/>
          <p14:tracePt t="78391" x="6008688" y="5259388"/>
          <p14:tracePt t="78397" x="6081713" y="5241925"/>
          <p14:tracePt t="78405" x="6146800" y="5222875"/>
          <p14:tracePt t="78412" x="6227763" y="5205413"/>
          <p14:tracePt t="78420" x="6300788" y="5178425"/>
          <p14:tracePt t="78427" x="6383338" y="5159375"/>
          <p14:tracePt t="78433" x="6438900" y="5141913"/>
          <p14:tracePt t="78441" x="6502400" y="5113338"/>
          <p14:tracePt t="78448" x="6565900" y="5086350"/>
          <p14:tracePt t="78454" x="6638925" y="5049838"/>
          <p14:tracePt t="78461" x="6704013" y="5022850"/>
          <p14:tracePt t="78467" x="6748463" y="5003800"/>
          <p14:tracePt t="78474" x="6794500" y="4976813"/>
          <p14:tracePt t="78481" x="6831013" y="4959350"/>
          <p14:tracePt t="78488" x="6858000" y="4949825"/>
          <p14:tracePt t="78495" x="6877050" y="4940300"/>
          <p14:tracePt t="78503" x="6877050" y="4930775"/>
          <p14:tracePt t="78510" x="6886575" y="4930775"/>
          <p14:tracePt t="78517" x="6886575" y="4922838"/>
          <p14:tracePt t="78630" x="6877050" y="4922838"/>
          <p14:tracePt t="78643" x="6867525" y="4922838"/>
          <p14:tracePt t="78658" x="6858000" y="4922838"/>
          <p14:tracePt t="78670" x="6850063" y="4922838"/>
          <p14:tracePt t="78691" x="6831013" y="4922838"/>
          <p14:tracePt t="78700" x="6813550" y="4922838"/>
          <p14:tracePt t="78707" x="6784975" y="4922838"/>
          <p14:tracePt t="78713" x="6748463" y="4930775"/>
          <p14:tracePt t="78720" x="6731000" y="4930775"/>
          <p14:tracePt t="78726" x="6694488" y="4940300"/>
          <p14:tracePt t="78734" x="6657975" y="4949825"/>
          <p14:tracePt t="78740" x="6630988" y="4959350"/>
          <p14:tracePt t="78747" x="6594475" y="4959350"/>
          <p14:tracePt t="78754" x="6565900" y="4959350"/>
          <p14:tracePt t="78761" x="6548438" y="4959350"/>
          <p14:tracePt t="78769" x="6511925" y="4959350"/>
          <p14:tracePt t="78775" x="6483350" y="4959350"/>
          <p14:tracePt t="78782" x="6446838" y="4959350"/>
          <p14:tracePt t="78789" x="6383338" y="4959350"/>
          <p14:tracePt t="78798" x="6292850" y="4967288"/>
          <p14:tracePt t="78804" x="6173788" y="4995863"/>
          <p14:tracePt t="78811" x="6045200" y="4995863"/>
          <p14:tracePt t="78819" x="5908675" y="5003800"/>
          <p14:tracePt t="78826" x="5781675" y="5003800"/>
          <p14:tracePt t="78832" x="5662613" y="5003800"/>
          <p14:tracePt t="78839" x="5580063" y="5003800"/>
          <p14:tracePt t="78847" x="5497513" y="5003800"/>
          <p14:tracePt t="78854" x="5424488" y="5003800"/>
          <p14:tracePt t="78860" x="5378450" y="5003800"/>
          <p14:tracePt t="78868" x="5324475" y="5003800"/>
          <p14:tracePt t="78873" x="5278438" y="5003800"/>
          <p14:tracePt t="78881" x="5241925" y="5003800"/>
          <p14:tracePt t="78887" x="5195888" y="5003800"/>
          <p14:tracePt t="78896" x="5151438" y="5003800"/>
          <p14:tracePt t="78903" x="5105400" y="4995863"/>
          <p14:tracePt t="78910" x="5059363" y="4995863"/>
          <p14:tracePt t="78917" x="5013325" y="4995863"/>
          <p14:tracePt t="78923" x="4968875" y="4995863"/>
          <p14:tracePt t="78938" x="4903788" y="4995863"/>
          <p14:tracePt t="78944" x="4886325" y="4986338"/>
          <p14:tracePt t="78953" x="4857750" y="4986338"/>
          <p14:tracePt t="78958" x="4849813" y="4986338"/>
          <p14:tracePt t="78965" x="4840288" y="4986338"/>
          <p14:tracePt t="78971" x="4830763" y="4986338"/>
          <p14:tracePt t="78992" x="4821238" y="4986338"/>
          <p14:tracePt t="79001" x="4813300" y="4986338"/>
          <p14:tracePt t="79014" x="4803775" y="4986338"/>
          <p14:tracePt t="79021" x="4803775" y="4976813"/>
          <p14:tracePt t="79029" x="4794250" y="4976813"/>
          <p14:tracePt t="79036" x="4784725" y="4967288"/>
          <p14:tracePt t="79056" x="4776788" y="4967288"/>
          <p14:tracePt t="79062" x="4767263" y="4967288"/>
          <p14:tracePt t="79069" x="4757738" y="4959350"/>
          <p14:tracePt t="79077" x="4748213" y="4959350"/>
          <p14:tracePt t="79091" x="4730750" y="4959350"/>
          <p14:tracePt t="79099" x="4721225" y="4959350"/>
          <p14:tracePt t="79112" x="4711700" y="4959350"/>
          <p14:tracePt t="79119" x="4703763" y="4959350"/>
          <p14:tracePt t="79127" x="4694238" y="4959350"/>
          <p14:tracePt t="79133" x="4684713" y="4959350"/>
          <p14:tracePt t="79148" x="4675188" y="4959350"/>
          <p14:tracePt t="79154" x="4657725" y="4959350"/>
          <p14:tracePt t="79161" x="4630738" y="4959350"/>
          <p14:tracePt t="79169" x="4611688" y="4959350"/>
          <p14:tracePt t="79596" x="4748213" y="4930775"/>
          <p14:tracePt t="79602" x="5005388" y="4884738"/>
          <p14:tracePt t="79610" x="5287963" y="4848225"/>
          <p14:tracePt t="79617" x="5451475" y="4821238"/>
          <p14:tracePt t="79622" x="5589588" y="4811713"/>
          <p14:tracePt t="79631" x="5689600" y="4811713"/>
          <p14:tracePt t="79637" x="5762625" y="4811713"/>
          <p14:tracePt t="79645" x="5826125" y="4821238"/>
          <p14:tracePt t="79653" x="5872163" y="4830763"/>
          <p14:tracePt t="79659" x="5899150" y="4848225"/>
          <p14:tracePt t="79665" x="5918200" y="4848225"/>
          <p14:tracePt t="79671" x="5935663" y="4857750"/>
          <p14:tracePt t="79679" x="5954713" y="4867275"/>
          <p14:tracePt t="79693" x="5964238" y="4876800"/>
          <p14:tracePt t="79750" x="5964238" y="4884738"/>
          <p14:tracePt t="80282" x="5981700" y="4884738"/>
          <p14:tracePt t="80290" x="6018213" y="4876800"/>
          <p14:tracePt t="80297" x="6054725" y="4857750"/>
          <p14:tracePt t="80302" x="6081713" y="4848225"/>
          <p14:tracePt t="80311" x="6118225" y="4830763"/>
          <p14:tracePt t="80319" x="6137275" y="4830763"/>
          <p14:tracePt t="80324" x="6164263" y="4821238"/>
          <p14:tracePt t="80331" x="6173788" y="4811713"/>
          <p14:tracePt t="80338" x="6183313" y="4811713"/>
          <p14:tracePt t="80345" x="6191250" y="4811713"/>
          <p14:tracePt t="80366" x="6191250" y="4803775"/>
          <p14:tracePt t="80380" x="6200775" y="4803775"/>
          <p14:tracePt t="80401" x="6210300" y="4803775"/>
          <p14:tracePt t="80464" x="6219825" y="4803775"/>
          <p14:tracePt t="80485" x="6219825" y="4794250"/>
          <p14:tracePt t="80492" x="6227763" y="4794250"/>
          <p14:tracePt t="80498" x="6237288" y="4794250"/>
          <p14:tracePt t="80506" x="6264275" y="4794250"/>
          <p14:tracePt t="80513" x="6310313" y="4784725"/>
          <p14:tracePt t="80520" x="6356350" y="4775200"/>
          <p14:tracePt t="80527" x="6383338" y="4775200"/>
          <p14:tracePt t="80535" x="6429375" y="4767263"/>
          <p14:tracePt t="80541" x="6483350" y="4757738"/>
          <p14:tracePt t="80548" x="6511925" y="4748213"/>
          <p14:tracePt t="80555" x="6548438" y="4748213"/>
          <p14:tracePt t="80562" x="6594475" y="4738688"/>
          <p14:tracePt t="80569" x="6621463" y="4738688"/>
          <p14:tracePt t="80576" x="6657975" y="4730750"/>
          <p14:tracePt t="80585" x="6684963" y="4730750"/>
          <p14:tracePt t="80590" x="6711950" y="4730750"/>
          <p14:tracePt t="80598" x="6748463" y="4721225"/>
          <p14:tracePt t="80604" x="6767513" y="4721225"/>
          <p14:tracePt t="80611" x="6784975" y="4721225"/>
          <p14:tracePt t="80619" x="6794500" y="4721225"/>
          <p14:tracePt t="80632" x="6804025" y="4721225"/>
          <p14:tracePt t="80639" x="6813550" y="4721225"/>
          <p14:tracePt t="80652" x="6821488" y="4721225"/>
          <p14:tracePt t="80667" x="6831013" y="4721225"/>
          <p14:tracePt t="80682" x="6840538" y="4721225"/>
          <p14:tracePt t="80688" x="6850063" y="4721225"/>
          <p14:tracePt t="80696" x="6858000" y="4721225"/>
          <p14:tracePt t="80717" x="6867525" y="4721225"/>
          <p14:tracePt t="80722" x="6877050" y="4721225"/>
          <p14:tracePt t="80731" x="6886575" y="4721225"/>
          <p14:tracePt t="80736" x="6894513" y="4721225"/>
          <p14:tracePt t="80752" x="6913563" y="4721225"/>
          <p14:tracePt t="80758" x="6931025" y="4721225"/>
          <p14:tracePt t="80765" x="6959600" y="4721225"/>
          <p14:tracePt t="80771" x="6986588" y="4721225"/>
          <p14:tracePt t="80780" x="7004050" y="4730750"/>
          <p14:tracePt t="80786" x="7032625" y="4730750"/>
          <p14:tracePt t="80793" x="7077075" y="4738688"/>
          <p14:tracePt t="80802" x="7105650" y="4738688"/>
          <p14:tracePt t="80808" x="7142163" y="4738688"/>
          <p14:tracePt t="80815" x="7169150" y="4748213"/>
          <p14:tracePt t="80820" x="7186613" y="4748213"/>
          <p14:tracePt t="80828" x="7215188" y="4748213"/>
          <p14:tracePt t="80836" x="7223125" y="4757738"/>
          <p14:tracePt t="80842" x="7242175" y="4757738"/>
          <p14:tracePt t="80849" x="7251700" y="4757738"/>
          <p14:tracePt t="80862" x="7259638" y="4757738"/>
          <p14:tracePt t="80870" x="7269163" y="4757738"/>
          <p14:tracePt t="80885" x="7278688" y="4757738"/>
          <p14:tracePt t="80891" x="7288213" y="4757738"/>
          <p14:tracePt t="80899" x="7296150" y="4757738"/>
          <p14:tracePt t="80905" x="7305675" y="4757738"/>
          <p14:tracePt t="80912" x="7315200" y="4757738"/>
          <p14:tracePt t="80932" x="7324725" y="4757738"/>
          <p14:tracePt t="80952" x="7334250" y="4757738"/>
          <p14:tracePt t="80954" x="7342188" y="4757738"/>
          <p14:tracePt t="80961" x="7351713" y="4757738"/>
          <p14:tracePt t="80997" x="7361238" y="4757738"/>
          <p14:tracePt t="81011" x="7370763" y="4757738"/>
          <p14:tracePt t="82660" x="7424738" y="4775200"/>
          <p14:tracePt t="82667" x="7470775" y="4794250"/>
          <p14:tracePt t="82673" x="7524750" y="4811713"/>
          <p14:tracePt t="82680" x="7561263" y="4830763"/>
          <p14:tracePt t="82686" x="7570788" y="4857750"/>
          <p14:tracePt t="82694" x="7597775" y="4884738"/>
          <p14:tracePt t="82701" x="7616825" y="4903788"/>
          <p14:tracePt t="82708" x="7634288" y="4913313"/>
          <p14:tracePt t="82716" x="7643813" y="4930775"/>
          <p14:tracePt t="82721" x="7653338" y="4959350"/>
          <p14:tracePt t="82729" x="7670800" y="4967288"/>
          <p14:tracePt t="82735" x="7680325" y="4986338"/>
          <p14:tracePt t="82742" x="7680325" y="4995863"/>
          <p14:tracePt t="82757" x="7689850" y="4995863"/>
          <p14:tracePt t="82765" x="7689850" y="5003800"/>
          <p14:tracePt t="82771" x="7699375" y="5003800"/>
          <p14:tracePt t="82785" x="7707313" y="5013325"/>
          <p14:tracePt t="82820" x="7716838" y="5013325"/>
          <p14:tracePt t="82834" x="7726363" y="5013325"/>
          <p14:tracePt t="83050" x="7735888" y="5013325"/>
          <p14:tracePt t="83058" x="7743825" y="5013325"/>
          <p14:tracePt t="83066" x="7762875" y="5003800"/>
          <p14:tracePt t="83072" x="7780338" y="4995863"/>
          <p14:tracePt t="83080" x="7799388" y="4986338"/>
          <p14:tracePt t="83085" x="7816850" y="4986338"/>
          <p14:tracePt t="83092" x="7835900" y="4986338"/>
          <p14:tracePt t="83101" x="7845425" y="4976813"/>
          <p14:tracePt t="83107" x="7853363" y="4967288"/>
          <p14:tracePt t="83113" x="7862888" y="4959350"/>
          <p14:tracePt t="83120" x="7881938" y="4959350"/>
          <p14:tracePt t="83127" x="7908925" y="4949825"/>
          <p14:tracePt t="83135" x="7918450" y="4949825"/>
          <p14:tracePt t="83141" x="7935913" y="4940300"/>
          <p14:tracePt t="83149" x="7945438" y="4930775"/>
          <p14:tracePt t="83156" x="7962900" y="4922838"/>
          <p14:tracePt t="83163" x="7981950" y="4913313"/>
          <p14:tracePt t="83169" x="7991475" y="4913313"/>
          <p14:tracePt t="83178" x="8008938" y="4903788"/>
          <p14:tracePt t="83185" x="8027988" y="4894263"/>
          <p14:tracePt t="83191" x="8027988" y="4884738"/>
          <p14:tracePt t="83198" x="8045450" y="4884738"/>
          <p14:tracePt t="83205" x="8064500" y="4867275"/>
          <p14:tracePt t="83212" x="8064500" y="4857750"/>
          <p14:tracePt t="83219" x="8072438" y="4857750"/>
          <p14:tracePt t="83226" x="8081963" y="4848225"/>
          <p14:tracePt t="83254" x="8091488" y="4848225"/>
          <p14:tracePt t="83261" x="8091488" y="4840288"/>
          <p14:tracePt t="83269" x="8101013" y="4830763"/>
          <p14:tracePt t="83290" x="8101013" y="4821238"/>
          <p14:tracePt t="83296" x="8101013" y="4811713"/>
          <p14:tracePt t="83317" x="8101013" y="4794250"/>
          <p14:tracePt t="83324" x="8101013" y="4757738"/>
          <p14:tracePt t="83331" x="8091488" y="4730750"/>
          <p14:tracePt t="83338" x="8072438" y="4675188"/>
          <p14:tracePt t="83344" x="8045450" y="4629150"/>
          <p14:tracePt t="83352" x="8027988" y="4575175"/>
          <p14:tracePt t="83360" x="7999413" y="4538663"/>
          <p14:tracePt t="83368" x="7991475" y="4519613"/>
          <p14:tracePt t="83373" x="7981950" y="4502150"/>
          <p14:tracePt t="83381" x="7981950" y="4483100"/>
          <p14:tracePt t="83393" x="7972425" y="4483100"/>
          <p14:tracePt t="83402" x="7972425" y="4475163"/>
          <p14:tracePt t="83409" x="7962900" y="4475163"/>
          <p14:tracePt t="83421" x="7962900" y="4465638"/>
          <p14:tracePt t="83450" x="7962900" y="4456113"/>
          <p14:tracePt t="83471" x="7962900" y="4446588"/>
          <p14:tracePt t="83491" x="7954963" y="4446588"/>
          <p14:tracePt t="83498" x="7954963" y="4438650"/>
          <p14:tracePt t="83506" x="7954963" y="4429125"/>
          <p14:tracePt t="83513" x="7945438" y="4429125"/>
          <p14:tracePt t="83519" x="7945438" y="4419600"/>
          <p14:tracePt t="83526" x="7935913" y="4410075"/>
          <p14:tracePt t="83556" x="7935913" y="4402138"/>
          <p14:tracePt t="83562" x="7926388" y="4402138"/>
          <p14:tracePt t="83569" x="7918450" y="4402138"/>
          <p14:tracePt t="83577" x="7899400" y="4402138"/>
          <p14:tracePt t="83585" x="7881938" y="4402138"/>
          <p14:tracePt t="83590" x="7853363" y="4402138"/>
          <p14:tracePt t="83598" x="7826375" y="4410075"/>
          <p14:tracePt t="83603" x="7808913" y="4410075"/>
          <p14:tracePt t="83611" x="7772400" y="4429125"/>
          <p14:tracePt t="83618" x="7716838" y="4456113"/>
          <p14:tracePt t="83625" x="7680325" y="4475163"/>
          <p14:tracePt t="83631" x="7643813" y="4502150"/>
          <p14:tracePt t="83639" x="7597775" y="4529138"/>
          <p14:tracePt t="83646" x="7524750" y="4584700"/>
          <p14:tracePt t="83652" x="7461250" y="4657725"/>
          <p14:tracePt t="83661" x="7407275" y="4721225"/>
          <p14:tracePt t="83667" x="7334250" y="4784725"/>
          <p14:tracePt t="83674" x="7288213" y="4857750"/>
          <p14:tracePt t="83681" x="7251700" y="4894263"/>
          <p14:tracePt t="83688" x="7232650" y="4922838"/>
          <p14:tracePt t="83696" x="7223125" y="4940300"/>
          <p14:tracePt t="83701" x="7223125" y="4959350"/>
          <p14:tracePt t="83709" x="7215188" y="4976813"/>
          <p14:tracePt t="83716" x="7205663" y="4986338"/>
          <p14:tracePt t="83722" x="7205663" y="5003800"/>
          <p14:tracePt t="83729" x="7205663" y="5013325"/>
          <p14:tracePt t="83736" x="7205663" y="5022850"/>
          <p14:tracePt t="83742" x="7205663" y="5040313"/>
          <p14:tracePt t="83751" x="7215188" y="5049838"/>
          <p14:tracePt t="83758" x="7215188" y="5068888"/>
          <p14:tracePt t="83765" x="7223125" y="5076825"/>
          <p14:tracePt t="83771" x="7242175" y="5095875"/>
          <p14:tracePt t="83778" x="7269163" y="5122863"/>
          <p14:tracePt t="83786" x="7288213" y="5141913"/>
          <p14:tracePt t="83792" x="7315200" y="5149850"/>
          <p14:tracePt t="83801" x="7342188" y="5168900"/>
          <p14:tracePt t="83807" x="7378700" y="5186363"/>
          <p14:tracePt t="83813" x="7407275" y="5205413"/>
          <p14:tracePt t="83820" x="7443788" y="5214938"/>
          <p14:tracePt t="83827" x="7470775" y="5222875"/>
          <p14:tracePt t="83835" x="7488238" y="5232400"/>
          <p14:tracePt t="83841" x="7524750" y="5241925"/>
          <p14:tracePt t="83851" x="7561263" y="5251450"/>
          <p14:tracePt t="83856" x="7597775" y="5259388"/>
          <p14:tracePt t="83863" x="7626350" y="5259388"/>
          <p14:tracePt t="83870" x="7662863" y="5268913"/>
          <p14:tracePt t="83878" x="7707313" y="5278438"/>
          <p14:tracePt t="83884" x="7743825" y="5278438"/>
          <p14:tracePt t="83891" x="7789863" y="5287963"/>
          <p14:tracePt t="83898" x="7835900" y="5287963"/>
          <p14:tracePt t="83905" x="7862888" y="5287963"/>
          <p14:tracePt t="83911" x="7908925" y="5287963"/>
          <p14:tracePt t="83918" x="7945438" y="5287963"/>
          <p14:tracePt t="83925" x="7972425" y="5278438"/>
          <p14:tracePt t="83935" x="8027988" y="5268913"/>
          <p14:tracePt t="83940" x="8054975" y="5259388"/>
          <p14:tracePt t="83946" x="8101013" y="5251450"/>
          <p14:tracePt t="83954" x="8137525" y="5232400"/>
          <p14:tracePt t="83961" x="8201025" y="5205413"/>
          <p14:tracePt t="83968" x="8283575" y="5186363"/>
          <p14:tracePt t="83975" x="8347075" y="5149850"/>
          <p14:tracePt t="83984" x="8429625" y="5105400"/>
          <p14:tracePt t="83989" x="8493125" y="5076825"/>
          <p14:tracePt t="83996" x="8566150" y="5040313"/>
          <p14:tracePt t="84002" x="8629650" y="5013325"/>
          <p14:tracePt t="84010" x="8685213" y="4976813"/>
          <p14:tracePt t="84017" x="8731250" y="4959350"/>
          <p14:tracePt t="84023" x="8758238" y="4930775"/>
          <p14:tracePt t="84030" x="8785225" y="4922838"/>
          <p14:tracePt t="84037" x="8794750" y="4903788"/>
          <p14:tracePt t="84045" x="8804275" y="4894263"/>
          <p14:tracePt t="84051" x="8812213" y="4894263"/>
          <p14:tracePt t="84060" x="8821738" y="4894263"/>
          <p14:tracePt t="84067" x="8821738" y="4884738"/>
          <p14:tracePt t="84072" x="8821738" y="4867275"/>
          <p14:tracePt t="84080" x="8821738" y="4857750"/>
          <p14:tracePt t="84086" x="8831263" y="4840288"/>
          <p14:tracePt t="84094" x="8831263" y="4811713"/>
          <p14:tracePt t="84101" x="8831263" y="4775200"/>
          <p14:tracePt t="84108" x="8831263" y="4730750"/>
          <p14:tracePt t="84114" x="8831263" y="4702175"/>
          <p14:tracePt t="84121" x="8821738" y="4665663"/>
          <p14:tracePt t="84129" x="8812213" y="4629150"/>
          <p14:tracePt t="84136" x="8794750" y="4592638"/>
          <p14:tracePt t="84143" x="8775700" y="4556125"/>
          <p14:tracePt t="84151" x="8748713" y="4519613"/>
          <p14:tracePt t="84158" x="8721725" y="4492625"/>
          <p14:tracePt t="84164" x="8694738" y="4456113"/>
          <p14:tracePt t="84170" x="8639175" y="4402138"/>
          <p14:tracePt t="84178" x="8575675" y="4373563"/>
          <p14:tracePt t="84184" x="8529638" y="4337050"/>
          <p14:tracePt t="84192" x="8466138" y="4310063"/>
          <p14:tracePt t="84199" x="8410575" y="4292600"/>
          <p14:tracePt t="84206" x="8366125" y="4283075"/>
          <p14:tracePt t="84212" x="8301038" y="4256088"/>
          <p14:tracePt t="84219" x="8256588" y="4256088"/>
          <p14:tracePt t="84227" x="8191500" y="4246563"/>
          <p14:tracePt t="84234" x="8147050" y="4246563"/>
          <p14:tracePt t="84241" x="8101013" y="4237038"/>
          <p14:tracePt t="84249" x="8045450" y="4237038"/>
          <p14:tracePt t="84255" x="7999413" y="4237038"/>
          <p14:tracePt t="84262" x="7954963" y="4237038"/>
          <p14:tracePt t="84269" x="7908925" y="4237038"/>
          <p14:tracePt t="84277" x="7862888" y="4237038"/>
          <p14:tracePt t="84284" x="7816850" y="4237038"/>
          <p14:tracePt t="84290" x="7772400" y="4246563"/>
          <p14:tracePt t="84297" x="7735888" y="4256088"/>
          <p14:tracePt t="84304" x="7680325" y="4273550"/>
          <p14:tracePt t="84311" x="7643813" y="4292600"/>
          <p14:tracePt t="84318" x="7616825" y="4300538"/>
          <p14:tracePt t="84324" x="7589838" y="4319588"/>
          <p14:tracePt t="84332" x="7561263" y="4329113"/>
          <p14:tracePt t="84339" x="7553325" y="4337050"/>
          <p14:tracePt t="84346" x="7524750" y="4346575"/>
          <p14:tracePt t="84354" x="7516813" y="4346575"/>
          <p14:tracePt t="84360" x="7507288" y="4346575"/>
          <p14:tracePt t="84381" x="7497763" y="4346575"/>
          <p14:tracePt t="84415" x="7488238" y="4346575"/>
          <p14:tracePt t="93339" x="7488238" y="4383088"/>
          <p14:tracePt t="93344" x="7488238" y="4438650"/>
          <p14:tracePt t="93352" x="7497763" y="4492625"/>
          <p14:tracePt t="93360" x="7497763" y="4556125"/>
          <p14:tracePt t="93366" x="7507288" y="4629150"/>
          <p14:tracePt t="93374" x="7534275" y="4711700"/>
          <p14:tracePt t="93381" x="7543800" y="4767263"/>
          <p14:tracePt t="93388" x="7561263" y="4821238"/>
          <p14:tracePt t="93394" x="7570788" y="4848225"/>
          <p14:tracePt t="93401" x="7589838" y="4903788"/>
          <p14:tracePt t="93408" x="7616825" y="4930775"/>
          <p14:tracePt t="93416" x="7634288" y="4967288"/>
          <p14:tracePt t="93421" x="7662863" y="4986338"/>
          <p14:tracePt t="93431" x="7689850" y="5022850"/>
          <p14:tracePt t="93436" x="7726363" y="5059363"/>
          <p14:tracePt t="93442" x="7762875" y="5086350"/>
          <p14:tracePt t="93450" x="7799388" y="5113338"/>
          <p14:tracePt t="93458" x="7835900" y="5132388"/>
          <p14:tracePt t="93465" x="7889875" y="5159375"/>
          <p14:tracePt t="93472" x="7935913" y="5168900"/>
          <p14:tracePt t="93479" x="7999413" y="5178425"/>
          <p14:tracePt t="93485" x="8045450" y="5186363"/>
          <p14:tracePt t="93493" x="8108950" y="5205413"/>
          <p14:tracePt t="93499" x="8183563" y="5205413"/>
          <p14:tracePt t="93507" x="8256588" y="5195888"/>
          <p14:tracePt t="93514" x="8329613" y="5186363"/>
          <p14:tracePt t="93520" x="8410575" y="5178425"/>
          <p14:tracePt t="93528" x="8466138" y="5168900"/>
          <p14:tracePt t="93534" x="8548688" y="5141913"/>
          <p14:tracePt t="93541" x="8639175" y="5122863"/>
          <p14:tracePt t="93548" x="8758238" y="5095875"/>
          <p14:tracePt t="93556" x="8877300" y="5059363"/>
          <p14:tracePt t="93564" x="8996363" y="5040313"/>
          <p14:tracePt t="93570" x="9096375" y="5013325"/>
          <p14:tracePt t="93576" x="9205913" y="4995863"/>
          <p14:tracePt t="93583" x="9278938" y="4967288"/>
          <p14:tracePt t="93591" x="9351963" y="4959350"/>
          <p14:tracePt t="93598" x="9442450" y="4940300"/>
          <p14:tracePt t="93604" x="9534525" y="4922838"/>
          <p14:tracePt t="93611" x="9644063" y="4903788"/>
          <p14:tracePt t="93618" x="9726613" y="4894263"/>
          <p14:tracePt t="93624" x="9809163" y="4867275"/>
          <p14:tracePt t="93631" x="9899650" y="4857750"/>
          <p14:tracePt t="93639" x="9982200" y="4857750"/>
          <p14:tracePt t="93648" x="10072688" y="4848225"/>
          <p14:tracePt t="93653" x="10164763" y="4848225"/>
          <p14:tracePt t="93661" x="10218738" y="4840288"/>
          <p14:tracePt t="93668" x="10264775" y="4840288"/>
          <p14:tracePt t="93674" x="10301288" y="4830763"/>
          <p14:tracePt t="93681" x="10328275" y="4830763"/>
          <p14:tracePt t="93689" x="10337800" y="4830763"/>
          <p14:tracePt t="93696" x="10356850" y="4821238"/>
          <p14:tracePt t="93702" x="10364788" y="4821238"/>
          <p14:tracePt t="93710" x="10374313" y="4821238"/>
          <p14:tracePt t="93723" x="10383838" y="4821238"/>
          <p14:tracePt t="93737" x="10383838" y="4811713"/>
          <p14:tracePt t="93772" x="10383838" y="4803775"/>
          <p14:tracePt t="93793" x="10383838" y="4794250"/>
          <p14:tracePt t="93807" x="10374313" y="4775200"/>
          <p14:tracePt t="93814" x="10364788" y="4748213"/>
          <p14:tracePt t="93822" x="10337800" y="4711700"/>
          <p14:tracePt t="93828" x="10301288" y="4648200"/>
          <p14:tracePt t="93835" x="10255250" y="4575175"/>
          <p14:tracePt t="93842" x="10182225" y="4465638"/>
          <p14:tracePt t="93850" x="10109200" y="4356100"/>
          <p14:tracePt t="93857" x="10036175" y="4256088"/>
          <p14:tracePt t="93864" x="9963150" y="4173538"/>
          <p14:tracePt t="93871" x="9882188" y="4090988"/>
          <p14:tracePt t="93878" x="9826625" y="4037013"/>
          <p14:tracePt t="93884" x="9772650" y="3990975"/>
          <p14:tracePt t="93891" x="9734550" y="3944938"/>
          <p14:tracePt t="93899" x="9680575" y="3908425"/>
          <p14:tracePt t="93905" x="9617075" y="3862388"/>
          <p14:tracePt t="93912" x="9571038" y="3844925"/>
          <p14:tracePt t="93919" x="9515475" y="3808413"/>
          <p14:tracePt t="93927" x="9471025" y="3798888"/>
          <p14:tracePt t="93933" x="9405938" y="3779838"/>
          <p14:tracePt t="93949" x="9296400" y="3762375"/>
          <p14:tracePt t="93955" x="9232900" y="3752850"/>
          <p14:tracePt t="93962" x="9159875" y="3735388"/>
          <p14:tracePt t="93969" x="9096375" y="3725863"/>
          <p14:tracePt t="93976" x="9013825" y="3716338"/>
          <p14:tracePt t="93982" x="8921750" y="3716338"/>
          <p14:tracePt t="93990" x="8848725" y="3716338"/>
          <p14:tracePt t="93998" x="8758238" y="3716338"/>
          <p14:tracePt t="94002" x="8666163" y="3743325"/>
          <p14:tracePt t="94010" x="8575675" y="3779838"/>
          <p14:tracePt t="94017" x="8475663" y="3798888"/>
          <p14:tracePt t="94024" x="8366125" y="3835400"/>
          <p14:tracePt t="94031" x="8247063" y="3881438"/>
          <p14:tracePt t="94038" x="8164513" y="3927475"/>
          <p14:tracePt t="94045" x="8081963" y="3963988"/>
          <p14:tracePt t="94053" x="8008938" y="4017963"/>
          <p14:tracePt t="94060" x="7935913" y="4064000"/>
          <p14:tracePt t="94067" x="7872413" y="4100513"/>
          <p14:tracePt t="94074" x="7835900" y="4137025"/>
          <p14:tracePt t="94081" x="7780338" y="4164013"/>
          <p14:tracePt t="94088" x="7743825" y="4210050"/>
          <p14:tracePt t="94095" x="7716838" y="4227513"/>
          <p14:tracePt t="94101" x="7707313" y="4246563"/>
          <p14:tracePt t="94108" x="7689850" y="4246563"/>
          <p14:tracePt t="94115" x="7680325" y="4264025"/>
          <p14:tracePt t="94122" x="7670800" y="4273550"/>
          <p14:tracePt t="94131" x="7670800" y="4283075"/>
          <p14:tracePt t="94137" x="7662863" y="4292600"/>
          <p14:tracePt t="94151" x="7662863" y="4310063"/>
          <p14:tracePt t="94158" x="7662863" y="4319588"/>
          <p14:tracePt t="94164" x="7662863" y="4356100"/>
          <p14:tracePt t="94171" x="7689850" y="4383088"/>
          <p14:tracePt t="94180" x="7707313" y="4419600"/>
          <p14:tracePt t="94185" x="7735888" y="4456113"/>
          <p14:tracePt t="94193" x="7762875" y="4492625"/>
          <p14:tracePt t="94199" x="7789863" y="4529138"/>
          <p14:tracePt t="94207" x="7816850" y="4575175"/>
          <p14:tracePt t="94214" x="7845425" y="4611688"/>
          <p14:tracePt t="94221" x="7862888" y="4629150"/>
          <p14:tracePt t="94228" x="7899400" y="4657725"/>
          <p14:tracePt t="94234" x="7935913" y="4694238"/>
          <p14:tracePt t="94242" x="7972425" y="4730750"/>
          <p14:tracePt t="94249" x="8027988" y="4757738"/>
          <p14:tracePt t="94256" x="8091488" y="4794250"/>
          <p14:tracePt t="94263" x="8174038" y="4821238"/>
          <p14:tracePt t="94270" x="8264525" y="4848225"/>
          <p14:tracePt t="94277" x="8337550" y="4867275"/>
          <p14:tracePt t="94283" x="8402638" y="4876800"/>
          <p14:tracePt t="94291" x="8475663" y="4894263"/>
          <p14:tracePt t="94298" x="8548688" y="4894263"/>
          <p14:tracePt t="94305" x="8612188" y="4894263"/>
          <p14:tracePt t="94311" x="8666163" y="4894263"/>
          <p14:tracePt t="94319" x="8739188" y="4894263"/>
          <p14:tracePt t="94325" x="8804275" y="4894263"/>
          <p14:tracePt t="94332" x="8877300" y="4894263"/>
          <p14:tracePt t="94341" x="8931275" y="4894263"/>
          <p14:tracePt t="94348" x="9004300" y="4894263"/>
          <p14:tracePt t="94353" x="9086850" y="4884738"/>
          <p14:tracePt t="94361" x="9186863" y="4876800"/>
          <p14:tracePt t="94368" x="9305925" y="4867275"/>
          <p14:tracePt t="94374" x="9424988" y="4857750"/>
          <p14:tracePt t="94381" x="9525000" y="4857750"/>
          <p14:tracePt t="94388" x="9617075" y="4857750"/>
          <p14:tracePt t="94396" x="9690100" y="4857750"/>
          <p14:tracePt t="94402" x="9734550" y="4857750"/>
          <p14:tracePt t="94409" x="9780588" y="4848225"/>
          <p14:tracePt t="94415" x="9826625" y="4848225"/>
          <p14:tracePt t="94422" x="9882188" y="4848225"/>
          <p14:tracePt t="94431" x="9926638" y="4848225"/>
          <p14:tracePt t="94437" x="9991725" y="4848225"/>
          <p14:tracePt t="94446" x="10045700" y="4848225"/>
          <p14:tracePt t="94451" x="10091738" y="4840288"/>
          <p14:tracePt t="94459" x="10137775" y="4840288"/>
          <p14:tracePt t="94465" x="10174288" y="4840288"/>
          <p14:tracePt t="94472" x="10218738" y="4840288"/>
          <p14:tracePt t="94481" x="10237788" y="4840288"/>
          <p14:tracePt t="94487" x="10274300" y="4840288"/>
          <p14:tracePt t="94493" x="10301288" y="4840288"/>
          <p14:tracePt t="94500" x="10328275" y="4840288"/>
          <p14:tracePt t="94508" x="10364788" y="4840288"/>
          <p14:tracePt t="94514" x="10383838" y="4840288"/>
          <p14:tracePt t="94521" x="10420350" y="4840288"/>
          <p14:tracePt t="94528" x="10437813" y="4840288"/>
          <p14:tracePt t="94536" x="10474325" y="4840288"/>
          <p14:tracePt t="94543" x="10510838" y="4830763"/>
          <p14:tracePt t="94550" x="10539413" y="4830763"/>
          <p14:tracePt t="94557" x="10575925" y="4821238"/>
          <p14:tracePt t="94564" x="10593388" y="4811713"/>
          <p14:tracePt t="94571" x="10639425" y="4811713"/>
          <p14:tracePt t="94578" x="10675938" y="4803775"/>
          <p14:tracePt t="94584" x="10721975" y="4794250"/>
          <p14:tracePt t="94591" x="10758488" y="4784725"/>
          <p14:tracePt t="94598" x="10795000" y="4775200"/>
          <p14:tracePt t="94605" x="10821988" y="4767263"/>
          <p14:tracePt t="94614" x="10841038" y="4767263"/>
          <p14:tracePt t="94620" x="10848975" y="4767263"/>
          <p14:tracePt t="94627" x="10858500" y="4767263"/>
          <p14:tracePt t="94641" x="10868025" y="4767263"/>
          <p14:tracePt t="94677" x="10877550" y="4767263"/>
          <p14:tracePt t="94682" x="10877550" y="4757738"/>
          <p14:tracePt t="94697" x="10895013" y="4757738"/>
          <p14:tracePt t="94703" x="10922000" y="4748213"/>
          <p14:tracePt t="94711" x="10958513" y="4730750"/>
          <p14:tracePt t="94717" x="10995025" y="4721225"/>
          <p14:tracePt t="94724" x="11031538" y="4702175"/>
          <p14:tracePt t="94731" x="11050588" y="4694238"/>
          <p14:tracePt t="94740" x="11060113" y="4694238"/>
          <p14:tracePt t="94752" x="11060113" y="4684713"/>
          <p14:tracePt t="94760" x="11068050" y="4684713"/>
          <p14:tracePt t="94788" x="11077575" y="4675188"/>
          <p14:tracePt t="94809" x="11077575" y="4665663"/>
          <p14:tracePt t="94837" x="11077575" y="4657725"/>
          <p14:tracePt t="94845" x="11077575" y="4648200"/>
          <p14:tracePt t="94851" x="11077575" y="4629150"/>
          <p14:tracePt t="94858" x="11077575" y="4602163"/>
          <p14:tracePt t="94864" x="11077575" y="4575175"/>
          <p14:tracePt t="94871" x="11077575" y="4538663"/>
          <p14:tracePt t="94880" x="11068050" y="4511675"/>
          <p14:tracePt t="94885" x="11060113" y="4492625"/>
          <p14:tracePt t="94892" x="11060113" y="4465638"/>
          <p14:tracePt t="94899" x="11060113" y="4456113"/>
          <p14:tracePt t="94906" x="11060113" y="4446588"/>
          <p14:tracePt t="94914" x="11050588" y="4438650"/>
          <p14:tracePt t="94931" x="11050588" y="4429125"/>
          <p14:tracePt t="94934" x="11031538" y="4419600"/>
          <p14:tracePt t="94942" x="11023600" y="4402138"/>
          <p14:tracePt t="94948" x="10987088" y="4392613"/>
          <p14:tracePt t="94956" x="10941050" y="4373563"/>
          <p14:tracePt t="94964" x="10895013" y="4365625"/>
          <p14:tracePt t="94970" x="10812463" y="4356100"/>
          <p14:tracePt t="94976" x="10758488" y="4356100"/>
          <p14:tracePt t="94983" x="10685463" y="4356100"/>
          <p14:tracePt t="94991" x="10621963" y="4356100"/>
          <p14:tracePt t="94998" x="10566400" y="4356100"/>
          <p14:tracePt t="95004" x="10502900" y="4346575"/>
          <p14:tracePt t="95011" x="10466388" y="4346575"/>
          <p14:tracePt t="95018" x="10437813" y="4346575"/>
          <p14:tracePt t="95025" x="10401300" y="4346575"/>
          <p14:tracePt t="95032" x="10364788" y="4337050"/>
          <p14:tracePt t="95040" x="10337800" y="4329113"/>
          <p14:tracePt t="95047" x="10310813" y="4329113"/>
          <p14:tracePt t="95054" x="10264775" y="4329113"/>
          <p14:tracePt t="95061" x="10218738" y="4319588"/>
          <p14:tracePt t="95068" x="10174288" y="4310063"/>
          <p14:tracePt t="95075" x="10101263" y="4300538"/>
          <p14:tracePt t="95081" x="10028238" y="4300538"/>
          <p14:tracePt t="95089" x="9918700" y="4300538"/>
          <p14:tracePt t="95097" x="9817100" y="4300538"/>
          <p14:tracePt t="95102" x="9698038" y="4300538"/>
          <p14:tracePt t="95110" x="9625013" y="4310063"/>
          <p14:tracePt t="95116" x="9580563" y="4319588"/>
          <p14:tracePt t="95122" x="9534525" y="4319588"/>
          <p14:tracePt t="95131" x="9507538" y="4319588"/>
          <p14:tracePt t="95138" x="9478963" y="4319588"/>
          <p14:tracePt t="95145" x="9461500" y="4329113"/>
          <p14:tracePt t="95151" x="9442450" y="4337050"/>
          <p14:tracePt t="95159" x="9415463" y="4337050"/>
          <p14:tracePt t="95166" x="9378950" y="4356100"/>
          <p14:tracePt t="95172" x="9342438" y="4365625"/>
          <p14:tracePt t="95180" x="9296400" y="4383088"/>
          <p14:tracePt t="95187" x="9259888" y="4392613"/>
          <p14:tracePt t="95193" x="9215438" y="4419600"/>
          <p14:tracePt t="95199" x="9186863" y="4429125"/>
          <p14:tracePt t="95208" x="9159875" y="4446588"/>
          <p14:tracePt t="95214" x="9142413" y="4456113"/>
          <p14:tracePt t="95221" x="9132888" y="4465638"/>
          <p14:tracePt t="95237" x="9123363" y="4465638"/>
          <p14:tracePt t="95271" x="9113838" y="4465638"/>
          <p14:tracePt t="95284" x="9105900" y="4465638"/>
          <p14:tracePt t="95361" x="9096375" y="4465638"/>
          <p14:tracePt t="95376" x="9086850" y="4475163"/>
          <p14:tracePt t="95382" x="9077325" y="4483100"/>
          <p14:tracePt t="95390" x="9059863" y="4492625"/>
          <p14:tracePt t="95397" x="9050338" y="4492625"/>
          <p14:tracePt t="95417" x="9040813" y="4492625"/>
          <p14:tracePt t="95424" x="9032875" y="4492625"/>
          <p14:tracePt t="95432" x="9032875" y="4502150"/>
          <p14:tracePt t="95447" x="9023350" y="4502150"/>
          <p14:tracePt t="95459" x="9013825" y="4511675"/>
          <p14:tracePt t="95473" x="8996363" y="4519613"/>
          <p14:tracePt t="95481" x="8967788" y="4538663"/>
          <p14:tracePt t="95488" x="8931275" y="4556125"/>
          <p14:tracePt t="95494" x="8913813" y="4565650"/>
          <p14:tracePt t="95501" x="8885238" y="4575175"/>
          <p14:tracePt t="95509" x="8867775" y="4584700"/>
          <p14:tracePt t="95514" x="8831263" y="4584700"/>
          <p14:tracePt t="95521" x="8794750" y="4592638"/>
          <p14:tracePt t="95531" x="8767763" y="4592638"/>
          <p14:tracePt t="95536" x="8721725" y="4592638"/>
          <p14:tracePt t="95543" x="8685213" y="4592638"/>
          <p14:tracePt t="95550" x="8639175" y="4602163"/>
          <p14:tracePt t="95558" x="8593138" y="4602163"/>
          <p14:tracePt t="95564" x="8512175" y="4602163"/>
          <p14:tracePt t="95571" x="8420100" y="4602163"/>
          <p14:tracePt t="95580" x="8320088" y="4602163"/>
          <p14:tracePt t="95585" x="8201025" y="4602163"/>
          <p14:tracePt t="95593" x="8101013" y="4592638"/>
          <p14:tracePt t="95599" x="7999413" y="4592638"/>
          <p14:tracePt t="95607" x="7918450" y="4584700"/>
          <p14:tracePt t="95613" x="7835900" y="4565650"/>
          <p14:tracePt t="95621" x="7772400" y="4565650"/>
          <p14:tracePt t="95629" x="7707313" y="4548188"/>
          <p14:tracePt t="95635" x="7662863" y="4538663"/>
          <p14:tracePt t="95642" x="7626350" y="4538663"/>
          <p14:tracePt t="95649" x="7607300" y="4538663"/>
          <p14:tracePt t="95656" x="7580313" y="4529138"/>
          <p14:tracePt t="95664" x="7570788" y="4529138"/>
          <p14:tracePt t="95676" x="7561263" y="4519613"/>
          <p14:tracePt t="95691" x="7553325" y="4519613"/>
          <p14:tracePt t="95726" x="7543800" y="4519613"/>
          <p14:tracePt t="95852" x="7543800" y="4538663"/>
          <p14:tracePt t="95859" x="7553325" y="4556125"/>
          <p14:tracePt t="95865" x="7561263" y="4575175"/>
          <p14:tracePt t="95872" x="7570788" y="4592638"/>
          <p14:tracePt t="95880" x="7580313" y="4611688"/>
          <p14:tracePt t="95887" x="7597775" y="4629150"/>
          <p14:tracePt t="95892" x="7597775" y="4648200"/>
          <p14:tracePt t="95900" x="7607300" y="4648200"/>
          <p14:tracePt t="95907" x="7616825" y="4657725"/>
          <p14:tracePt t="95914" x="7616825" y="4675188"/>
          <p14:tracePt t="95921" x="7626350" y="4675188"/>
          <p14:tracePt t="95931" x="7634288" y="4684713"/>
          <p14:tracePt t="95937" x="7643813" y="4694238"/>
          <p14:tracePt t="95942" x="7653338" y="4694238"/>
          <p14:tracePt t="95949" x="7662863" y="4702175"/>
          <p14:tracePt t="95956" x="7670800" y="4711700"/>
          <p14:tracePt t="95964" x="7689850" y="4711700"/>
          <p14:tracePt t="95970" x="7716838" y="4730750"/>
          <p14:tracePt t="95978" x="7735888" y="4738688"/>
          <p14:tracePt t="95984" x="7762875" y="4738688"/>
          <p14:tracePt t="95991" x="7789863" y="4738688"/>
          <p14:tracePt t="95998" x="7808913" y="4748213"/>
          <p14:tracePt t="96005" x="7835900" y="4748213"/>
          <p14:tracePt t="96020" x="7845425" y="4748213"/>
          <p14:tracePt t="96028" x="7853363" y="4748213"/>
          <p14:tracePt t="96041" x="7862888" y="4748213"/>
          <p14:tracePt t="96062" x="7872413" y="4748213"/>
          <p14:tracePt t="96075" x="7881938" y="4738688"/>
          <p14:tracePt t="96103" x="7881938" y="4730750"/>
          <p14:tracePt t="96110" x="7889875" y="4730750"/>
          <p14:tracePt t="96125" x="7899400" y="4721225"/>
          <p14:tracePt t="96153" x="7899400" y="4711700"/>
          <p14:tracePt t="96166" x="7899400" y="4702175"/>
          <p14:tracePt t="96180" x="7899400" y="4694238"/>
          <p14:tracePt t="96187" x="7899400" y="4684713"/>
          <p14:tracePt t="96194" x="7899400" y="4675188"/>
          <p14:tracePt t="96215" x="7899400" y="4665663"/>
          <p14:tracePt t="96223" x="7899400" y="4657725"/>
          <p14:tracePt t="96237" x="7899400" y="4648200"/>
          <p14:tracePt t="96243" x="7899400" y="4638675"/>
          <p14:tracePt t="96258" x="7899400" y="4629150"/>
          <p14:tracePt t="96264" x="7899400" y="4621213"/>
          <p14:tracePt t="96271" x="7899400" y="4602163"/>
          <p14:tracePt t="96280" x="7899400" y="4575175"/>
          <p14:tracePt t="96286" x="7899400" y="4565650"/>
          <p14:tracePt t="96292" x="7899400" y="4548188"/>
          <p14:tracePt t="96307" x="7889875" y="4529138"/>
          <p14:tracePt t="96313" x="7889875" y="4519613"/>
          <p14:tracePt t="96321" x="7881938" y="4519613"/>
          <p14:tracePt t="96328" x="7881938" y="4511675"/>
          <p14:tracePt t="96335" x="7872413" y="4502150"/>
          <p14:tracePt t="96341" x="7862888" y="4483100"/>
          <p14:tracePt t="96348" x="7835900" y="4475163"/>
          <p14:tracePt t="96356" x="7816850" y="4465638"/>
          <p14:tracePt t="96363" x="7789863" y="4446588"/>
          <p14:tracePt t="96370" x="7772400" y="4446588"/>
          <p14:tracePt t="96377" x="7762875" y="4446588"/>
          <p14:tracePt t="96383" x="7753350" y="4446588"/>
          <p14:tracePt t="96390" x="7743825" y="4438650"/>
          <p14:tracePt t="96404" x="7735888" y="4438650"/>
          <p14:tracePt t="96412" x="7726363" y="4438650"/>
          <p14:tracePt t="96432" x="7716838" y="4438650"/>
          <p14:tracePt t="96447" x="7707313" y="4438650"/>
          <p14:tracePt t="96461" x="7699375" y="4456113"/>
          <p14:tracePt t="96468" x="7670800" y="4492625"/>
          <p14:tracePt t="96475" x="7643813" y="4529138"/>
          <p14:tracePt t="96481" x="7626350" y="4565650"/>
          <p14:tracePt t="96488" x="7607300" y="4602163"/>
          <p14:tracePt t="96497" x="7589838" y="4629150"/>
          <p14:tracePt t="96501" x="7580313" y="4648200"/>
          <p14:tracePt t="96510" x="7570788" y="4665663"/>
          <p14:tracePt t="96516" x="7570788" y="4684713"/>
          <p14:tracePt t="96525" x="7570788" y="4702175"/>
          <p14:tracePt t="96531" x="7570788" y="4721225"/>
          <p14:tracePt t="96538" x="7570788" y="4730750"/>
          <p14:tracePt t="96545" x="7570788" y="4748213"/>
          <p14:tracePt t="96551" x="7580313" y="4757738"/>
          <p14:tracePt t="96559" x="7597775" y="4775200"/>
          <p14:tracePt t="96566" x="7597775" y="4784725"/>
          <p14:tracePt t="96572" x="7607300" y="4784725"/>
          <p14:tracePt t="96580" x="7616825" y="4794250"/>
          <p14:tracePt t="96587" x="7634288" y="4803775"/>
          <p14:tracePt t="96593" x="7662863" y="4803775"/>
          <p14:tracePt t="96600" x="7689850" y="4803775"/>
          <p14:tracePt t="96607" x="7716838" y="4803775"/>
          <p14:tracePt t="96615" x="7762875" y="4794250"/>
          <p14:tracePt t="96622" x="7808913" y="4775200"/>
          <p14:tracePt t="96630" x="7872413" y="4738688"/>
          <p14:tracePt t="96636" x="7926388" y="4711700"/>
          <p14:tracePt t="96643" x="7962900" y="4684713"/>
          <p14:tracePt t="96650" x="7999413" y="4657725"/>
          <p14:tracePt t="96656" x="8027988" y="4629150"/>
          <p14:tracePt t="96663" x="8064500" y="4592638"/>
          <p14:tracePt t="96670" x="8108950" y="4548188"/>
          <p14:tracePt t="96678" x="8147050" y="4511675"/>
          <p14:tracePt t="96684" x="8183563" y="4475163"/>
          <p14:tracePt t="96691" x="8210550" y="4446588"/>
          <p14:tracePt t="96699" x="8220075" y="4419600"/>
          <p14:tracePt t="96706" x="8237538" y="4410075"/>
          <p14:tracePt t="96721" x="8237538" y="4402138"/>
          <p14:tracePt t="96734" x="8237538" y="4392613"/>
          <p14:tracePt t="96747" x="8237538" y="4383088"/>
          <p14:tracePt t="96763" x="8228013" y="4365625"/>
          <p14:tracePt t="96769" x="8191500" y="4346575"/>
          <p14:tracePt t="96775" x="8118475" y="4310063"/>
          <p14:tracePt t="96781" x="8045450" y="4283075"/>
          <p14:tracePt t="96789" x="7954963" y="4246563"/>
          <p14:tracePt t="96796" x="7835900" y="4227513"/>
          <p14:tracePt t="96802" x="7726363" y="4200525"/>
          <p14:tracePt t="96810" x="7626350" y="4183063"/>
          <p14:tracePt t="96819" x="7534275" y="4164013"/>
          <p14:tracePt t="96825" x="7461250" y="4164013"/>
          <p14:tracePt t="96832" x="7407275" y="4164013"/>
          <p14:tracePt t="96839" x="7342188" y="4164013"/>
          <p14:tracePt t="96846" x="7324725" y="4164013"/>
          <p14:tracePt t="96852" x="7288213" y="4164013"/>
          <p14:tracePt t="96860" x="7259638" y="4164013"/>
          <p14:tracePt t="96866" x="7251700" y="4173538"/>
          <p14:tracePt t="96873" x="7223125" y="4173538"/>
          <p14:tracePt t="96880" x="7215188" y="4173538"/>
          <p14:tracePt t="96887" x="7215188" y="4183063"/>
          <p14:tracePt t="96901" x="7205663" y="4191000"/>
          <p14:tracePt t="96916" x="7205663" y="4200525"/>
          <p14:tracePt t="96923" x="7205663" y="4210050"/>
          <p14:tracePt t="105695" x="7269163" y="4237038"/>
          <p14:tracePt t="105702" x="7334250" y="4273550"/>
          <p14:tracePt t="105710" x="7415213" y="4319588"/>
          <p14:tracePt t="105716" x="7480300" y="4373563"/>
          <p14:tracePt t="105722" x="7553325" y="4456113"/>
          <p14:tracePt t="105730" x="7634288" y="4538663"/>
          <p14:tracePt t="105738" x="7707313" y="4638675"/>
          <p14:tracePt t="105744" x="7772400" y="4702175"/>
          <p14:tracePt t="105751" x="7845425" y="4784725"/>
          <p14:tracePt t="105760" x="7899400" y="4840288"/>
          <p14:tracePt t="105766" x="7935913" y="4876800"/>
          <p14:tracePt t="105772" x="7972425" y="4922838"/>
          <p14:tracePt t="105780" x="7999413" y="4949825"/>
          <p14:tracePt t="105787" x="8027988" y="4959350"/>
          <p14:tracePt t="105793" x="8045450" y="4986338"/>
          <p14:tracePt t="105800" x="8064500" y="5003800"/>
          <p14:tracePt t="105807" x="8091488" y="5032375"/>
          <p14:tracePt t="105813" x="8108950" y="5040313"/>
          <p14:tracePt t="105821" x="8128000" y="5068888"/>
          <p14:tracePt t="105830" x="8147050" y="5086350"/>
          <p14:tracePt t="105836" x="8174038" y="5105400"/>
          <p14:tracePt t="105843" x="8201025" y="5132388"/>
          <p14:tracePt t="105850" x="8210550" y="5159375"/>
          <p14:tracePt t="105856" x="8237538" y="5178425"/>
          <p14:tracePt t="105863" x="8256588" y="5186363"/>
          <p14:tracePt t="105870" x="8283575" y="5214938"/>
          <p14:tracePt t="105877" x="8293100" y="5222875"/>
          <p14:tracePt t="105884" x="8320088" y="5232400"/>
          <p14:tracePt t="105890" x="8347075" y="5241925"/>
          <p14:tracePt t="105898" x="8366125" y="5251450"/>
          <p14:tracePt t="105905" x="8393113" y="5251450"/>
          <p14:tracePt t="105911" x="8420100" y="5251450"/>
          <p14:tracePt t="105918" x="8456613" y="5251450"/>
          <p14:tracePt t="105927" x="8502650" y="5232400"/>
          <p14:tracePt t="105944" x="8621713" y="5186363"/>
          <p14:tracePt t="105946" x="8685213" y="5159375"/>
          <p14:tracePt t="105954" x="8731250" y="5132388"/>
          <p14:tracePt t="105961" x="8767763" y="5105400"/>
          <p14:tracePt t="105968" x="8794750" y="5086350"/>
          <p14:tracePt t="105976" x="8821738" y="5086350"/>
          <p14:tracePt t="105982" x="8840788" y="5068888"/>
          <p14:tracePt t="105989" x="8848725" y="5059363"/>
          <p14:tracePt t="105996" x="8867775" y="5049838"/>
          <p14:tracePt t="106017" x="8867775" y="5040313"/>
          <p14:tracePt t="106039" x="8867775" y="5032375"/>
          <p14:tracePt t="106059" x="8867775" y="5013325"/>
          <p14:tracePt t="106067" x="8867775" y="4995863"/>
          <p14:tracePt t="106072" x="8877300" y="4949825"/>
          <p14:tracePt t="106080" x="8877300" y="4867275"/>
          <p14:tracePt t="106087" x="8867775" y="4767263"/>
          <p14:tracePt t="106094" x="8867775" y="4638675"/>
          <p14:tracePt t="106101" x="8840788" y="4502150"/>
          <p14:tracePt t="106109" x="8831263" y="4383088"/>
          <p14:tracePt t="106115" x="8821738" y="4292600"/>
          <p14:tracePt t="106122" x="8794750" y="4237038"/>
          <p14:tracePt t="106129" x="8767763" y="4191000"/>
          <p14:tracePt t="106136" x="8758238" y="4183063"/>
          <p14:tracePt t="106143" x="8731250" y="4173538"/>
          <p14:tracePt t="106151" x="8702675" y="4154488"/>
          <p14:tracePt t="106157" x="8694738" y="4146550"/>
          <p14:tracePt t="106164" x="8666163" y="4137025"/>
          <p14:tracePt t="106171" x="8639175" y="4127500"/>
          <p14:tracePt t="106178" x="8621713" y="4127500"/>
          <p14:tracePt t="106186" x="8593138" y="4117975"/>
          <p14:tracePt t="106193" x="8556625" y="4110038"/>
          <p14:tracePt t="106198" x="8539163" y="4100513"/>
          <p14:tracePt t="106206" x="8502650" y="4081463"/>
          <p14:tracePt t="106212" x="8447088" y="4054475"/>
          <p14:tracePt t="106221" x="8383588" y="4027488"/>
          <p14:tracePt t="106227" x="8320088" y="4000500"/>
          <p14:tracePt t="106234" x="8274050" y="3981450"/>
          <p14:tracePt t="106242" x="8220075" y="3944938"/>
          <p14:tracePt t="106248" x="8183563" y="3927475"/>
          <p14:tracePt t="106255" x="8164513" y="3917950"/>
          <p14:tracePt t="106261" x="8128000" y="3898900"/>
          <p14:tracePt t="106270" x="8108950" y="3898900"/>
          <p14:tracePt t="106276" x="8101013" y="3889375"/>
          <p14:tracePt t="106283" x="8072438" y="3889375"/>
          <p14:tracePt t="106290" x="8064500" y="3889375"/>
          <p14:tracePt t="106296" x="8045450" y="3889375"/>
          <p14:tracePt t="106304" x="8018463" y="3889375"/>
          <p14:tracePt t="106311" x="7999413" y="3898900"/>
          <p14:tracePt t="106318" x="7962900" y="3908425"/>
          <p14:tracePt t="106327" x="7918450" y="3935413"/>
          <p14:tracePt t="106332" x="7872413" y="3963988"/>
          <p14:tracePt t="106339" x="7835900" y="3990975"/>
          <p14:tracePt t="106345" x="7816850" y="4008438"/>
          <p14:tracePt t="106352" x="7780338" y="4037013"/>
          <p14:tracePt t="106360" x="7753350" y="4054475"/>
          <p14:tracePt t="106367" x="7726363" y="4081463"/>
          <p14:tracePt t="106373" x="7699375" y="4117975"/>
          <p14:tracePt t="106381" x="7653338" y="4173538"/>
          <p14:tracePt t="106387" x="7626350" y="4237038"/>
          <p14:tracePt t="106395" x="7580313" y="4329113"/>
          <p14:tracePt t="106401" x="7553325" y="4419600"/>
          <p14:tracePt t="106410" x="7534275" y="4511675"/>
          <p14:tracePt t="106416" x="7516813" y="4602163"/>
          <p14:tracePt t="106423" x="7507288" y="4665663"/>
          <p14:tracePt t="106430" x="7507288" y="4730750"/>
          <p14:tracePt t="106438" x="7516813" y="4775200"/>
          <p14:tracePt t="106444" x="7524750" y="4803775"/>
          <p14:tracePt t="106451" x="7534275" y="4840288"/>
          <p14:tracePt t="106460" x="7561263" y="4867275"/>
          <p14:tracePt t="106465" x="7580313" y="4903788"/>
          <p14:tracePt t="106472" x="7607300" y="4940300"/>
          <p14:tracePt t="106479" x="7653338" y="4976813"/>
          <p14:tracePt t="106486" x="7680325" y="5022850"/>
          <p14:tracePt t="106494" x="7716838" y="5059363"/>
          <p14:tracePt t="106499" x="7772400" y="5105400"/>
          <p14:tracePt t="106506" x="7816850" y="5132388"/>
          <p14:tracePt t="106513" x="7872413" y="5178425"/>
          <p14:tracePt t="106521" x="7935913" y="5205413"/>
          <p14:tracePt t="106530" x="7999413" y="5222875"/>
          <p14:tracePt t="106535" x="8081963" y="5251450"/>
          <p14:tracePt t="106543" x="8154988" y="5259388"/>
          <p14:tracePt t="106549" x="8247063" y="5278438"/>
          <p14:tracePt t="106556" x="8366125" y="5278438"/>
          <p14:tracePt t="106562" x="8466138" y="5278438"/>
          <p14:tracePt t="106569" x="8585200" y="5278438"/>
          <p14:tracePt t="106577" x="8666163" y="5268913"/>
          <p14:tracePt t="106583" x="8775700" y="5232400"/>
          <p14:tracePt t="106591" x="8877300" y="5214938"/>
          <p14:tracePt t="106598" x="9004300" y="5159375"/>
          <p14:tracePt t="106605" x="9123363" y="5113338"/>
          <p14:tracePt t="106612" x="9215438" y="5040313"/>
          <p14:tracePt t="106620" x="9296400" y="4995863"/>
          <p14:tracePt t="106627" x="9351963" y="4959350"/>
          <p14:tracePt t="106633" x="9405938" y="4903788"/>
          <p14:tracePt t="106642" x="9442450" y="4876800"/>
          <p14:tracePt t="106646" x="9478963" y="4830763"/>
          <p14:tracePt t="106655" x="9507538" y="4811713"/>
          <p14:tracePt t="106660" x="9544050" y="4784725"/>
          <p14:tracePt t="106668" x="9571038" y="4767263"/>
          <p14:tracePt t="106676" x="9607550" y="4738688"/>
          <p14:tracePt t="106681" x="9634538" y="4711700"/>
          <p14:tracePt t="106688" x="9653588" y="4694238"/>
          <p14:tracePt t="106697" x="9671050" y="4684713"/>
          <p14:tracePt t="106703" x="9690100" y="4665663"/>
          <p14:tracePt t="106710" x="9698038" y="4665663"/>
          <p14:tracePt t="106724" x="9707563" y="4665663"/>
          <p14:tracePt t="106731" x="9707563" y="4657725"/>
          <p14:tracePt t="106878" x="9707563" y="4665663"/>
          <p14:tracePt t="106892" x="9707563" y="4675188"/>
          <p14:tracePt t="106913" x="9698038" y="4684713"/>
          <p14:tracePt t="106920" x="9690100" y="4702175"/>
          <p14:tracePt t="106927" x="9661525" y="4711700"/>
          <p14:tracePt t="106934" x="9634538" y="4738688"/>
          <p14:tracePt t="106942" x="9607550" y="4757738"/>
          <p14:tracePt t="106948" x="9571038" y="4775200"/>
          <p14:tracePt t="106955" x="9544050" y="4784725"/>
          <p14:tracePt t="106961" x="9507538" y="4794250"/>
          <p14:tracePt t="106969" x="9478963" y="4803775"/>
          <p14:tracePt t="106976" x="9442450" y="4803775"/>
          <p14:tracePt t="106982" x="9415463" y="4803775"/>
          <p14:tracePt t="106989" x="9388475" y="4803775"/>
          <p14:tracePt t="106997" x="9369425" y="4803775"/>
          <p14:tracePt t="107003" x="9361488" y="4803775"/>
          <p14:tracePt t="107010" x="9342438" y="4794250"/>
          <p14:tracePt t="107019" x="9324975" y="4784725"/>
          <p14:tracePt t="107026" x="9305925" y="4775200"/>
          <p14:tracePt t="107032" x="9278938" y="4767263"/>
          <p14:tracePt t="107039" x="9251950" y="4748213"/>
          <p14:tracePt t="107046" x="9215438" y="4730750"/>
          <p14:tracePt t="107053" x="9196388" y="4711700"/>
          <p14:tracePt t="107060" x="9159875" y="4694238"/>
          <p14:tracePt t="107067" x="9142413" y="4684713"/>
          <p14:tracePt t="107073" x="9123363" y="4665663"/>
          <p14:tracePt t="107081" x="9105900" y="4657725"/>
          <p14:tracePt t="107087" x="9086850" y="4648200"/>
          <p14:tracePt t="107109" x="9077325" y="4648200"/>
          <p14:tracePt t="107116" x="9077325" y="4638675"/>
          <p14:tracePt t="107130" x="9069388" y="4629150"/>
          <p14:tracePt t="107159" x="9059863" y="4629150"/>
          <p14:tracePt t="107243" x="9059863" y="4638675"/>
          <p14:tracePt t="107256" x="9077325" y="4648200"/>
          <p14:tracePt t="107263" x="9096375" y="4675188"/>
          <p14:tracePt t="107269" x="9113838" y="4702175"/>
          <p14:tracePt t="107276" x="9132888" y="4721225"/>
          <p14:tracePt t="107283" x="9159875" y="4748213"/>
          <p14:tracePt t="107291" x="9178925" y="4767263"/>
          <p14:tracePt t="107298" x="9186863" y="4775200"/>
          <p14:tracePt t="107304" x="9196388" y="4775200"/>
          <p14:tracePt t="107319" x="9205913" y="4784725"/>
          <p14:tracePt t="107333" x="9215438" y="4794250"/>
          <p14:tracePt t="107347" x="9223375" y="4794250"/>
          <p14:tracePt t="107368" x="9232900" y="4803775"/>
          <p14:tracePt t="107389" x="9242425" y="4803775"/>
          <p14:tracePt t="107403" x="9251950" y="4803775"/>
          <p14:tracePt t="107411" x="9259888" y="4803775"/>
          <p14:tracePt t="107418" x="9269413" y="4811713"/>
          <p14:tracePt t="107426" x="9305925" y="4821238"/>
          <p14:tracePt t="107431" x="9342438" y="4830763"/>
          <p14:tracePt t="107439" x="9388475" y="4830763"/>
          <p14:tracePt t="107445" x="9415463" y="4830763"/>
          <p14:tracePt t="107453" x="9451975" y="4840288"/>
          <p14:tracePt t="107460" x="9478963" y="4848225"/>
          <p14:tracePt t="107466" x="9525000" y="4857750"/>
          <p14:tracePt t="107472" x="9551988" y="4867275"/>
          <p14:tracePt t="107480" x="9588500" y="4876800"/>
          <p14:tracePt t="107486" x="9634538" y="4884738"/>
          <p14:tracePt t="107493" x="9698038" y="4894263"/>
          <p14:tracePt t="107501" x="9763125" y="4903788"/>
          <p14:tracePt t="107510" x="9817100" y="4922838"/>
          <p14:tracePt t="107516" x="9882188" y="4922838"/>
          <p14:tracePt t="107522" x="9955213" y="4922838"/>
          <p14:tracePt t="107529" x="10028238" y="4922838"/>
          <p14:tracePt t="107537" x="10091738" y="4913313"/>
          <p14:tracePt t="107543" x="10145713" y="4913313"/>
          <p14:tracePt t="107549" x="10228263" y="4903788"/>
          <p14:tracePt t="107558" x="10283825" y="4894263"/>
          <p14:tracePt t="107564" x="10347325" y="4884738"/>
          <p14:tracePt t="107571" x="10393363" y="4876800"/>
          <p14:tracePt t="107577" x="10429875" y="4876800"/>
          <p14:tracePt t="107585" x="10474325" y="4876800"/>
          <p14:tracePt t="107593" x="10520363" y="4876800"/>
          <p14:tracePt t="107598" x="10547350" y="4876800"/>
          <p14:tracePt t="107607" x="10593388" y="4876800"/>
          <p14:tracePt t="107613" x="10639425" y="4876800"/>
          <p14:tracePt t="107621" x="10666413" y="4876800"/>
          <p14:tracePt t="107627" x="10712450" y="4876800"/>
          <p14:tracePt t="107634" x="10758488" y="4876800"/>
          <p14:tracePt t="107643" x="10821988" y="4876800"/>
          <p14:tracePt t="107649" x="10848975" y="4876800"/>
          <p14:tracePt t="107655" x="10885488" y="4876800"/>
          <p14:tracePt t="107661" x="10914063" y="4876800"/>
          <p14:tracePt t="107670" x="10931525" y="4876800"/>
          <p14:tracePt t="107676" x="10958513" y="4876800"/>
          <p14:tracePt t="107682" x="10977563" y="4876800"/>
          <p14:tracePt t="107689" x="11014075" y="4876800"/>
          <p14:tracePt t="107697" x="11031538" y="4876800"/>
          <p14:tracePt t="107703" x="11068050" y="4876800"/>
          <p14:tracePt t="107711" x="11087100" y="4876800"/>
          <p14:tracePt t="107719" x="11104563" y="4876800"/>
          <p14:tracePt t="107726" x="11141075" y="4876800"/>
          <p14:tracePt t="107732" x="11150600" y="4876800"/>
          <p14:tracePt t="107740" x="11177588" y="4876800"/>
          <p14:tracePt t="107746" x="11196638" y="4876800"/>
          <p14:tracePt t="107752" x="11214100" y="4876800"/>
          <p14:tracePt t="107759" x="11233150" y="4876800"/>
          <p14:tracePt t="107767" x="11260138" y="4876800"/>
          <p14:tracePt t="107774" x="11269663" y="4876800"/>
          <p14:tracePt t="107781" x="11287125" y="4876800"/>
          <p14:tracePt t="107788" x="11306175" y="4876800"/>
          <p14:tracePt t="107809" x="11315700" y="4876800"/>
          <p14:tracePt t="107823" x="11323638" y="4876800"/>
          <p14:tracePt t="107837" x="11333163" y="4876800"/>
          <p14:tracePt t="109125" x="11060113" y="4884738"/>
          <p14:tracePt t="109132" x="10639425" y="4922838"/>
          <p14:tracePt t="109140" x="10210800" y="4959350"/>
          <p14:tracePt t="109145" x="9780588" y="4995863"/>
          <p14:tracePt t="109152" x="9361488" y="5013325"/>
          <p14:tracePt t="109159" x="8913813" y="5040313"/>
          <p14:tracePt t="109166" x="8456613" y="5059363"/>
          <p14:tracePt t="109173" x="8035925" y="5095875"/>
          <p14:tracePt t="109180" x="7607300" y="5132388"/>
          <p14:tracePt t="109188" x="7215188" y="5168900"/>
          <p14:tracePt t="109195" x="6813550" y="5205413"/>
          <p14:tracePt t="109203" x="6446838" y="5241925"/>
          <p14:tracePt t="109210" x="6073775" y="5287963"/>
          <p14:tracePt t="109217" x="5726113" y="5332413"/>
          <p14:tracePt t="109222" x="5414963" y="5387975"/>
          <p14:tracePt t="109229" x="5159375" y="5424488"/>
          <p14:tracePt t="109237" x="4968875" y="5451475"/>
          <p14:tracePt t="109244" x="4821238" y="5470525"/>
          <p14:tracePt t="109251" x="4684713" y="5497513"/>
          <p14:tracePt t="109259" x="4565650" y="5507038"/>
          <p14:tracePt t="109265" x="4465638" y="5524500"/>
          <p14:tracePt t="109271" x="4375150" y="5524500"/>
          <p14:tracePt t="109278" x="4283075" y="5524500"/>
          <p14:tracePt t="109285" x="4229100" y="5534025"/>
          <p14:tracePt t="109293" x="4164013" y="5551488"/>
          <p14:tracePt t="109301" x="4119563" y="5551488"/>
          <p14:tracePt t="109312" x="4110038" y="5551488"/>
          <p14:tracePt t="110200" x="4200525" y="5543550"/>
          <p14:tracePt t="110205" x="4329113" y="5543550"/>
          <p14:tracePt t="110212" x="4465638" y="5543550"/>
          <p14:tracePt t="110220" x="4594225" y="5551488"/>
          <p14:tracePt t="110226" x="4703763" y="5561013"/>
          <p14:tracePt t="110233" x="4803775" y="5570538"/>
          <p14:tracePt t="110242" x="4876800" y="5597525"/>
          <p14:tracePt t="110248" x="4959350" y="5616575"/>
          <p14:tracePt t="110255" x="5022850" y="5624513"/>
          <p14:tracePt t="110261" x="5068888" y="5634038"/>
          <p14:tracePt t="110268" x="5095875" y="5643563"/>
          <p14:tracePt t="110276" x="5132388" y="5653088"/>
          <p14:tracePt t="110283" x="5159375" y="5653088"/>
          <p14:tracePt t="110292" x="5168900" y="5653088"/>
          <p14:tracePt t="110296" x="5195888" y="5653088"/>
          <p14:tracePt t="110318" x="5205413" y="5653088"/>
          <p14:tracePt t="110381" x="5214938" y="5653088"/>
          <p14:tracePt t="110402" x="5232400" y="5653088"/>
          <p14:tracePt t="110409" x="5260975" y="5643563"/>
          <p14:tracePt t="110416" x="5287963" y="5634038"/>
          <p14:tracePt t="110422" x="5324475" y="5624513"/>
          <p14:tracePt t="110430" x="5378450" y="5607050"/>
          <p14:tracePt t="110437" x="5407025" y="5597525"/>
          <p14:tracePt t="110444" x="5443538" y="5588000"/>
          <p14:tracePt t="110450" x="5487988" y="5580063"/>
          <p14:tracePt t="110458" x="5553075" y="5570538"/>
          <p14:tracePt t="110464" x="5616575" y="5551488"/>
          <p14:tracePt t="110471" x="5708650" y="5514975"/>
          <p14:tracePt t="110479" x="5799138" y="5487988"/>
          <p14:tracePt t="110486" x="5862638" y="5478463"/>
          <p14:tracePt t="110492" x="5918200" y="5470525"/>
          <p14:tracePt t="110500" x="5954713" y="5461000"/>
          <p14:tracePt t="110509" x="5991225" y="5461000"/>
          <p14:tracePt t="110513" x="6018213" y="5451475"/>
          <p14:tracePt t="110521" x="6045200" y="5441950"/>
          <p14:tracePt t="110527" x="6091238" y="5434013"/>
          <p14:tracePt t="110534" x="6154738" y="5414963"/>
          <p14:tracePt t="110542" x="6227763" y="5378450"/>
          <p14:tracePt t="110549" x="6319838" y="5351463"/>
          <p14:tracePt t="110556" x="6446838" y="5295900"/>
          <p14:tracePt t="110562" x="6538913" y="5251450"/>
          <p14:tracePt t="110570" x="6611938" y="5214938"/>
          <p14:tracePt t="110577" x="6675438" y="5205413"/>
          <p14:tracePt t="110584" x="6711950" y="5186363"/>
          <p14:tracePt t="110592" x="6740525" y="5186363"/>
          <p14:tracePt t="110599" x="6757988" y="5178425"/>
          <p14:tracePt t="110605" x="6767513" y="5178425"/>
          <p14:tracePt t="110611" x="6777038" y="5178425"/>
          <p14:tracePt t="110619" x="6784975" y="5178425"/>
          <p14:tracePt t="110633" x="6794500" y="5178425"/>
          <p14:tracePt t="110654" x="6804025" y="5178425"/>
          <p14:tracePt t="110752" x="6813550" y="5178425"/>
          <p14:tracePt t="110765" x="6821488" y="5178425"/>
          <p14:tracePt t="110772" x="6831013" y="5178425"/>
          <p14:tracePt t="110780" x="6867525" y="5178425"/>
          <p14:tracePt t="110788" x="6894513" y="5178425"/>
          <p14:tracePt t="110793" x="6950075" y="5178425"/>
          <p14:tracePt t="110801" x="7013575" y="5195888"/>
          <p14:tracePt t="110808" x="7086600" y="5205413"/>
          <p14:tracePt t="110815" x="7159625" y="5205413"/>
          <p14:tracePt t="110822" x="7251700" y="5214938"/>
          <p14:tracePt t="110829" x="7351713" y="5214938"/>
          <p14:tracePt t="110836" x="7470775" y="5214938"/>
          <p14:tracePt t="110842" x="7570788" y="5222875"/>
          <p14:tracePt t="110850" x="7680325" y="5222875"/>
          <p14:tracePt t="110857" x="7780338" y="5232400"/>
          <p14:tracePt t="110863" x="7853363" y="5251450"/>
          <p14:tracePt t="110871" x="7926388" y="5251450"/>
          <p14:tracePt t="110878" x="7981950" y="5259388"/>
          <p14:tracePt t="110884" x="8035925" y="5268913"/>
          <p14:tracePt t="110893" x="8081963" y="5268913"/>
          <p14:tracePt t="110899" x="8128000" y="5278438"/>
          <p14:tracePt t="110907" x="8164513" y="5278438"/>
          <p14:tracePt t="110912" x="8191500" y="5287963"/>
          <p14:tracePt t="110920" x="8210550" y="5295900"/>
          <p14:tracePt t="110927" x="8237538" y="5295900"/>
          <p14:tracePt t="110943" x="8256588" y="5295900"/>
          <p14:tracePt t="110947" x="8264525" y="5295900"/>
          <p14:tracePt t="110969" x="8274050" y="5295900"/>
          <p14:tracePt t="121563" x="8054975" y="5287963"/>
          <p14:tracePt t="121571" x="7726363" y="5268913"/>
          <p14:tracePt t="121578" x="7324725" y="5214938"/>
          <p14:tracePt t="121584" x="6804025" y="5178425"/>
          <p14:tracePt t="121591" x="6264275" y="5132388"/>
          <p14:tracePt t="121599" x="5662613" y="5068888"/>
          <p14:tracePt t="121605" x="5078413" y="4986338"/>
          <p14:tracePt t="121613" x="4502150" y="4876800"/>
          <p14:tracePt t="121618" x="3908425" y="4721225"/>
          <p14:tracePt t="121626" x="3343275" y="4565650"/>
          <p14:tracePt t="121632" x="2840038" y="4402138"/>
          <p14:tracePt t="121639" x="2374900" y="4191000"/>
          <p14:tracePt t="121647" x="1973263" y="3963988"/>
          <p14:tracePt t="121655" x="1589088" y="3725863"/>
          <p14:tracePt t="121661" x="1260475" y="3487738"/>
          <p14:tracePt t="121669" x="968375" y="3333750"/>
          <p14:tracePt t="121675" x="757238" y="3205163"/>
          <p14:tracePt t="121682" x="639763" y="3132138"/>
          <p14:tracePt t="122001" x="547688" y="3086100"/>
          <p14:tracePt t="122007" x="457200" y="3022600"/>
          <p14:tracePt t="122014" x="355600" y="2968625"/>
          <p14:tracePt t="122022" x="246063" y="2894013"/>
          <p14:tracePt t="122028" x="119063" y="27940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63919-64E1-4C52-B266-156C3599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Control Logic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14FF6-4124-451E-BD95-F044947D1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performs mainly three functions: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</a:rPr>
              <a:t>It decides when to activate the RAM and when to activate the ROM.</a:t>
            </a: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</a:rPr>
              <a:t>It controls the byte write enables during a write operation</a:t>
            </a: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</a:rPr>
              <a:t>It ensures that the data is ready before the processor continues.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F722428-EF5D-4955-A571-7E37C5924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2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236"/>
    </mc:Choice>
    <mc:Fallback xmlns="">
      <p:transition spd="slow" advTm="170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60" x="3278188" y="3443288"/>
          <p14:tracePt t="4866" x="3744913" y="3214688"/>
          <p14:tracePt t="4875" x="4173538" y="2986088"/>
          <p14:tracePt t="4881" x="4638675" y="2776538"/>
          <p14:tracePt t="4889" x="5068888" y="2565400"/>
          <p14:tracePt t="4898" x="5524500" y="2382838"/>
          <p14:tracePt t="4902" x="5945188" y="2219325"/>
          <p14:tracePt t="4909" x="6337300" y="2082800"/>
          <p14:tracePt t="4915" x="6694488" y="1973263"/>
          <p14:tracePt t="4923" x="7023100" y="1881188"/>
          <p14:tracePt t="4931" x="7288213" y="1835150"/>
          <p14:tracePt t="4937" x="7534275" y="1798638"/>
          <p14:tracePt t="4944" x="7743825" y="1798638"/>
          <p14:tracePt t="4950" x="7908925" y="1798638"/>
          <p14:tracePt t="4958" x="8054975" y="1817688"/>
          <p14:tracePt t="4964" x="8147050" y="1825625"/>
          <p14:tracePt t="4972" x="8220075" y="1825625"/>
          <p14:tracePt t="4980" x="8247063" y="1835150"/>
          <p14:tracePt t="4986" x="8274050" y="1844675"/>
          <p14:tracePt t="4994" x="8293100" y="1844675"/>
          <p14:tracePt t="5008" x="8301038" y="1844675"/>
          <p14:tracePt t="6808" x="8147050" y="1908175"/>
          <p14:tracePt t="6815" x="7872413" y="2036763"/>
          <p14:tracePt t="6820" x="7616825" y="2155825"/>
          <p14:tracePt t="6830" x="7305675" y="2301875"/>
          <p14:tracePt t="6836" x="6986588" y="2447925"/>
          <p14:tracePt t="6841" x="6657975" y="2557463"/>
          <p14:tracePt t="6849" x="6319838" y="2684463"/>
          <p14:tracePt t="6858" x="5954713" y="2820988"/>
          <p14:tracePt t="6863" x="5561013" y="2976563"/>
          <p14:tracePt t="6870" x="5187950" y="3159125"/>
          <p14:tracePt t="6880" x="4876800" y="3305175"/>
          <p14:tracePt t="6884" x="4594225" y="3424238"/>
          <p14:tracePt t="6891" x="4375150" y="3506788"/>
          <p14:tracePt t="6898" x="4219575" y="3552825"/>
          <p14:tracePt t="6906" x="4090988" y="3579813"/>
          <p14:tracePt t="6912" x="4000500" y="3589338"/>
          <p14:tracePt t="6920" x="3954463" y="3589338"/>
          <p14:tracePt t="6926" x="3917950" y="3589338"/>
          <p14:tracePt t="6932" x="3898900" y="3589338"/>
          <p14:tracePt t="6940" x="3871913" y="3589338"/>
          <p14:tracePt t="6948" x="3862388" y="3589338"/>
          <p14:tracePt t="6956" x="3844925" y="3589338"/>
          <p14:tracePt t="6969" x="3835400" y="3589338"/>
          <p14:tracePt t="7688" x="3990975" y="3516313"/>
          <p14:tracePt t="7695" x="4302125" y="3341688"/>
          <p14:tracePt t="7702" x="4594225" y="3205163"/>
          <p14:tracePt t="7708" x="4849813" y="3086100"/>
          <p14:tracePt t="7715" x="5122863" y="2959100"/>
          <p14:tracePt t="7723" x="5351463" y="2867025"/>
          <p14:tracePt t="7730" x="5561013" y="2784475"/>
          <p14:tracePt t="7737" x="5716588" y="2747963"/>
          <p14:tracePt t="7746" x="5845175" y="2711450"/>
          <p14:tracePt t="7751" x="5964238" y="2693988"/>
          <p14:tracePt t="7759" x="6054725" y="2684463"/>
          <p14:tracePt t="7765" x="6110288" y="2684463"/>
          <p14:tracePt t="7773" x="6154738" y="2684463"/>
          <p14:tracePt t="7780" x="6191250" y="2684463"/>
          <p14:tracePt t="7786" x="6219825" y="2674938"/>
          <p14:tracePt t="7794" x="6227763" y="2674938"/>
          <p14:tracePt t="7800" x="6246813" y="2667000"/>
          <p14:tracePt t="7808" x="6256338" y="2667000"/>
          <p14:tracePt t="7814" x="6264275" y="2657475"/>
          <p14:tracePt t="7822" x="6273800" y="2657475"/>
          <p14:tracePt t="7898" x="6273800" y="2647950"/>
          <p14:tracePt t="11606" x="6365875" y="2611438"/>
          <p14:tracePt t="11612" x="6502400" y="2557463"/>
          <p14:tracePt t="11618" x="6704013" y="2455863"/>
          <p14:tracePt t="11626" x="6959600" y="2338388"/>
          <p14:tracePt t="11633" x="7178675" y="2219325"/>
          <p14:tracePt t="11639" x="7324725" y="2146300"/>
          <p14:tracePt t="11646" x="7443788" y="2073275"/>
          <p14:tracePt t="11653" x="7570788" y="2000250"/>
          <p14:tracePt t="11662" x="7653338" y="1927225"/>
          <p14:tracePt t="11667" x="7716838" y="1854200"/>
          <p14:tracePt t="11674" x="7743825" y="1817688"/>
          <p14:tracePt t="11681" x="7762875" y="1808163"/>
          <p14:tracePt t="11688" x="7772400" y="1789113"/>
          <p14:tracePt t="11695" x="7772400" y="1771650"/>
          <p14:tracePt t="11712" x="7772400" y="1752600"/>
          <p14:tracePt t="11717" x="7762875" y="1725613"/>
          <p14:tracePt t="11724" x="7753350" y="1662113"/>
          <p14:tracePt t="11730" x="7716838" y="1579563"/>
          <p14:tracePt t="11738" x="7670800" y="1489075"/>
          <p14:tracePt t="11745" x="7589838" y="1379538"/>
          <p14:tracePt t="11751" x="7507288" y="1270000"/>
          <p14:tracePt t="11758" x="7361238" y="1160463"/>
          <p14:tracePt t="11764" x="7215188" y="1087438"/>
          <p14:tracePt t="11772" x="7050088" y="1004888"/>
          <p14:tracePt t="11779" x="6867525" y="949325"/>
          <p14:tracePt t="11786" x="6721475" y="912813"/>
          <p14:tracePt t="11793" x="6565900" y="885825"/>
          <p14:tracePt t="11801" x="6438900" y="858838"/>
          <p14:tracePt t="11808" x="6310313" y="849313"/>
          <p14:tracePt t="11815" x="6173788" y="849313"/>
          <p14:tracePt t="11821" x="6027738" y="866775"/>
          <p14:tracePt t="11828" x="5899150" y="885825"/>
          <p14:tracePt t="11835" x="5762625" y="939800"/>
          <p14:tracePt t="11842" x="5607050" y="985838"/>
          <p14:tracePt t="11849" x="5470525" y="1031875"/>
          <p14:tracePt t="11856" x="5334000" y="1114425"/>
          <p14:tracePt t="11862" x="5195888" y="1187450"/>
          <p14:tracePt t="11869" x="5022850" y="1277938"/>
          <p14:tracePt t="11878" x="4876800" y="1370013"/>
          <p14:tracePt t="11884" x="4748213" y="1452563"/>
          <p14:tracePt t="11891" x="4630738" y="1552575"/>
          <p14:tracePt t="11899" x="4521200" y="1652588"/>
          <p14:tracePt t="11906" x="4402138" y="1752600"/>
          <p14:tracePt t="11912" x="4283075" y="1854200"/>
          <p14:tracePt t="11920" x="4173538" y="1954213"/>
          <p14:tracePt t="11929" x="4054475" y="2046288"/>
          <p14:tracePt t="11933" x="3963988" y="2155825"/>
          <p14:tracePt t="11940" x="3881438" y="2236788"/>
          <p14:tracePt t="11947" x="3817938" y="2338388"/>
          <p14:tracePt t="11955" x="3762375" y="2428875"/>
          <p14:tracePt t="11962" x="3708400" y="2492375"/>
          <p14:tracePt t="11969" x="3671888" y="2574925"/>
          <p14:tracePt t="11975" x="3625850" y="2657475"/>
          <p14:tracePt t="11981" x="3606800" y="2747963"/>
          <p14:tracePt t="11989" x="3579813" y="2849563"/>
          <p14:tracePt t="11995" x="3562350" y="2940050"/>
          <p14:tracePt t="12004" x="3543300" y="3032125"/>
          <p14:tracePt t="12012" x="3543300" y="3086100"/>
          <p14:tracePt t="12018" x="3543300" y="3151188"/>
          <p14:tracePt t="12024" x="3543300" y="3214688"/>
          <p14:tracePt t="12031" x="3562350" y="3268663"/>
          <p14:tracePt t="12038" x="3570288" y="3333750"/>
          <p14:tracePt t="12045" x="3589338" y="3397250"/>
          <p14:tracePt t="12052" x="3598863" y="3460750"/>
          <p14:tracePt t="12060" x="3616325" y="3506788"/>
          <p14:tracePt t="12067" x="3625850" y="3552825"/>
          <p14:tracePt t="12073" x="3643313" y="3589338"/>
          <p14:tracePt t="12080" x="3662363" y="3625850"/>
          <p14:tracePt t="12087" x="3679825" y="3662363"/>
          <p14:tracePt t="12095" x="3708400" y="3698875"/>
          <p14:tracePt t="12102" x="3744913" y="3743325"/>
          <p14:tracePt t="12109" x="3781425" y="3779838"/>
          <p14:tracePt t="12115" x="3835400" y="3816350"/>
          <p14:tracePt t="12122" x="3898900" y="3852863"/>
          <p14:tracePt t="12129" x="3971925" y="3889375"/>
          <p14:tracePt t="12137" x="4064000" y="3917950"/>
          <p14:tracePt t="12145" x="4173538" y="3935413"/>
          <p14:tracePt t="12149" x="4292600" y="3944938"/>
          <p14:tracePt t="12157" x="4402138" y="3944938"/>
          <p14:tracePt t="12164" x="4548188" y="3944938"/>
          <p14:tracePt t="12171" x="4684713" y="3944938"/>
          <p14:tracePt t="12179" x="4794250" y="3944938"/>
          <p14:tracePt t="12185" x="4895850" y="3944938"/>
          <p14:tracePt t="12192" x="4976813" y="3954463"/>
          <p14:tracePt t="12200" x="5059363" y="3954463"/>
          <p14:tracePt t="12207" x="5151438" y="3981450"/>
          <p14:tracePt t="12213" x="5232400" y="3990975"/>
          <p14:tracePt t="12221" x="5314950" y="3990975"/>
          <p14:tracePt t="12228" x="5407025" y="3990975"/>
          <p14:tracePt t="12234" x="5480050" y="3990975"/>
          <p14:tracePt t="12241" x="5553075" y="3981450"/>
          <p14:tracePt t="12248" x="5643563" y="3944938"/>
          <p14:tracePt t="12256" x="5772150" y="3908425"/>
          <p14:tracePt t="12263" x="5918200" y="3852863"/>
          <p14:tracePt t="12269" x="6037263" y="3798888"/>
          <p14:tracePt t="12277" x="6146800" y="3735388"/>
          <p14:tracePt t="12283" x="6273800" y="3662363"/>
          <p14:tracePt t="12289" x="6410325" y="3589338"/>
          <p14:tracePt t="12298" x="6565900" y="3470275"/>
          <p14:tracePt t="12305" x="6711950" y="3378200"/>
          <p14:tracePt t="12312" x="6821488" y="3268663"/>
          <p14:tracePt t="12319" x="6931025" y="3168650"/>
          <p14:tracePt t="12326" x="7013575" y="3086100"/>
          <p14:tracePt t="12332" x="7069138" y="3022600"/>
          <p14:tracePt t="12339" x="7113588" y="2968625"/>
          <p14:tracePt t="12346" x="7142163" y="2949575"/>
          <p14:tracePt t="12353" x="7150100" y="2930525"/>
          <p14:tracePt t="12361" x="7150100" y="2922588"/>
          <p14:tracePt t="12375" x="7150100" y="2913063"/>
          <p14:tracePt t="12404" x="7159625" y="2903538"/>
          <p14:tracePt t="12409" x="7178675" y="2886075"/>
          <p14:tracePt t="12416" x="7196138" y="2820988"/>
          <p14:tracePt t="12424" x="7232650" y="2720975"/>
          <p14:tracePt t="12430" x="7269163" y="2584450"/>
          <p14:tracePt t="12438" x="7278688" y="2455863"/>
          <p14:tracePt t="12445" x="7288213" y="2338388"/>
          <p14:tracePt t="12451" x="7288213" y="2228850"/>
          <p14:tracePt t="12458" x="7278688" y="2173288"/>
          <p14:tracePt t="12465" x="7269163" y="2136775"/>
          <p14:tracePt t="12471" x="7251700" y="2109788"/>
          <p14:tracePt t="12479" x="7242175" y="2090738"/>
          <p14:tracePt t="12486" x="7223125" y="2073275"/>
          <p14:tracePt t="12495" x="7215188" y="2054225"/>
          <p14:tracePt t="12500" x="7205663" y="2027238"/>
          <p14:tracePt t="12508" x="7186613" y="2027238"/>
          <p14:tracePt t="12516" x="7178675" y="2009775"/>
          <p14:tracePt t="12521" x="7159625" y="1990725"/>
          <p14:tracePt t="12528" x="7132638" y="1973263"/>
          <p14:tracePt t="12535" x="7105650" y="1944688"/>
          <p14:tracePt t="12543" x="7069138" y="1898650"/>
          <p14:tracePt t="12549" x="6996113" y="1835150"/>
          <p14:tracePt t="12557" x="6923088" y="1762125"/>
          <p14:tracePt t="12563" x="6840538" y="1698625"/>
          <p14:tracePt t="12570" x="6740525" y="1625600"/>
          <p14:tracePt t="12578" x="6648450" y="1562100"/>
          <p14:tracePt t="12584" x="6557963" y="1516063"/>
          <p14:tracePt t="12592" x="6456363" y="1470025"/>
          <p14:tracePt t="12599" x="6383338" y="1443038"/>
          <p14:tracePt t="12606" x="6329363" y="1416050"/>
          <p14:tracePt t="12612" x="6273800" y="1397000"/>
          <p14:tracePt t="12620" x="6219825" y="1379538"/>
          <p14:tracePt t="12628" x="6183313" y="1360488"/>
          <p14:tracePt t="12633" x="6137275" y="1350963"/>
          <p14:tracePt t="12641" x="6091238" y="1333500"/>
          <p14:tracePt t="12647" x="6037263" y="1323975"/>
          <p14:tracePt t="12654" x="5981700" y="1323975"/>
          <p14:tracePt t="12662" x="5908675" y="1323975"/>
          <p14:tracePt t="12668" x="5818188" y="1323975"/>
          <p14:tracePt t="12675" x="5716588" y="1333500"/>
          <p14:tracePt t="12682" x="5626100" y="1343025"/>
          <p14:tracePt t="12689" x="5534025" y="1360488"/>
          <p14:tracePt t="12696" x="5443538" y="1379538"/>
          <p14:tracePt t="12704" x="5370513" y="1387475"/>
          <p14:tracePt t="12712" x="5278438" y="1416050"/>
          <p14:tracePt t="12718" x="5187950" y="1433513"/>
          <p14:tracePt t="12725" x="5078413" y="1479550"/>
          <p14:tracePt t="12731" x="4986338" y="1533525"/>
          <p14:tracePt t="12739" x="4895850" y="1562100"/>
          <p14:tracePt t="12745" x="4813300" y="1606550"/>
          <p14:tracePt t="12752" x="4721225" y="1652588"/>
          <p14:tracePt t="12762" x="4657725" y="1689100"/>
          <p14:tracePt t="12765" x="4594225" y="1716088"/>
          <p14:tracePt t="12774" x="4529138" y="1752600"/>
          <p14:tracePt t="12779" x="4465638" y="1798638"/>
          <p14:tracePt t="12787" x="4392613" y="1844675"/>
          <p14:tracePt t="12795" x="4329113" y="1881188"/>
          <p14:tracePt t="12802" x="4283075" y="1917700"/>
          <p14:tracePt t="12811" x="4229100" y="1944688"/>
          <p14:tracePt t="12815" x="4192588" y="1973263"/>
          <p14:tracePt t="12822" x="4156075" y="2000250"/>
          <p14:tracePt t="12829" x="4119563" y="2046288"/>
          <p14:tracePt t="12836" x="4083050" y="2073275"/>
          <p14:tracePt t="12844" x="4044950" y="2119313"/>
          <p14:tracePt t="12850" x="4000500" y="2192338"/>
          <p14:tracePt t="12858" x="3954463" y="2255838"/>
          <p14:tracePt t="12864" x="3908425" y="2338388"/>
          <p14:tracePt t="12871" x="3862388" y="2428875"/>
          <p14:tracePt t="12878" x="3825875" y="2492375"/>
          <p14:tracePt t="12886" x="3808413" y="2557463"/>
          <p14:tracePt t="12894" x="3789363" y="2620963"/>
          <p14:tracePt t="12899" x="3781425" y="2693988"/>
          <p14:tracePt t="12907" x="3771900" y="2757488"/>
          <p14:tracePt t="12913" x="3771900" y="2803525"/>
          <p14:tracePt t="12921" x="3771900" y="2849563"/>
          <p14:tracePt t="12928" x="3771900" y="2894013"/>
          <p14:tracePt t="12935" x="3771900" y="2922588"/>
          <p14:tracePt t="12941" x="3771900" y="2959100"/>
          <p14:tracePt t="12948" x="3771900" y="3005138"/>
          <p14:tracePt t="12956" x="3771900" y="3022600"/>
          <p14:tracePt t="12962" x="3781425" y="3059113"/>
          <p14:tracePt t="12969" x="3789363" y="3095625"/>
          <p14:tracePt t="12977" x="3798888" y="3114675"/>
          <p14:tracePt t="12982" x="3808413" y="3132138"/>
          <p14:tracePt t="12992" x="3825875" y="3151188"/>
          <p14:tracePt t="12997" x="3835400" y="3159125"/>
          <p14:tracePt t="13005" x="3854450" y="3178175"/>
          <p14:tracePt t="13012" x="3881438" y="3195638"/>
          <p14:tracePt t="13019" x="3898900" y="3205163"/>
          <p14:tracePt t="13028" x="3927475" y="3205163"/>
          <p14:tracePt t="13032" x="3963988" y="3214688"/>
          <p14:tracePt t="13039" x="3981450" y="3214688"/>
          <p14:tracePt t="13046" x="4017963" y="3214688"/>
          <p14:tracePt t="13054" x="4027488" y="3214688"/>
          <p14:tracePt t="13061" x="4044950" y="3214688"/>
          <p14:tracePt t="13068" x="4054475" y="3214688"/>
          <p14:tracePt t="13089" x="4064000" y="3214688"/>
          <p14:tracePt t="13103" x="4073525" y="3214688"/>
          <p14:tracePt t="13138" x="4083050" y="3214688"/>
          <p14:tracePt t="13159" x="4090988" y="3214688"/>
          <p14:tracePt t="13194" x="4100513" y="3214688"/>
          <p14:tracePt t="13208" x="4110038" y="3214688"/>
          <p14:tracePt t="13236" x="4119563" y="3214688"/>
          <p14:tracePt t="13242" x="4137025" y="3214688"/>
          <p14:tracePt t="13249" x="4173538" y="3214688"/>
          <p14:tracePt t="13257" x="4219575" y="3214688"/>
          <p14:tracePt t="13262" x="4292600" y="3205163"/>
          <p14:tracePt t="13270" x="4402138" y="3178175"/>
          <p14:tracePt t="13278" x="4529138" y="3151188"/>
          <p14:tracePt t="13286" x="4703763" y="3114675"/>
          <p14:tracePt t="13292" x="4849813" y="3078163"/>
          <p14:tracePt t="13299" x="4986338" y="3041650"/>
          <p14:tracePt t="13306" x="5114925" y="3005138"/>
          <p14:tracePt t="13312" x="5232400" y="2968625"/>
          <p14:tracePt t="13319" x="5351463" y="2949575"/>
          <p14:tracePt t="13328" x="5470525" y="2922588"/>
          <p14:tracePt t="13334" x="5589588" y="2894013"/>
          <p14:tracePt t="13341" x="5699125" y="2867025"/>
          <p14:tracePt t="13347" x="5818188" y="2830513"/>
          <p14:tracePt t="13354" x="5954713" y="2803525"/>
          <p14:tracePt t="13361" x="6100763" y="2776538"/>
          <p14:tracePt t="13368" x="6219825" y="2740025"/>
          <p14:tracePt t="13377" x="6310313" y="2720975"/>
          <p14:tracePt t="13382" x="6402388" y="2693988"/>
          <p14:tracePt t="13390" x="6446838" y="2684463"/>
          <p14:tracePt t="13396" x="6475413" y="2684463"/>
          <p14:tracePt t="13404" x="6492875" y="2674938"/>
          <p14:tracePt t="13411" x="6511925" y="2674938"/>
          <p14:tracePt t="13425" x="6521450" y="2674938"/>
          <p14:tracePt t="14496" x="6611938" y="2638425"/>
          <p14:tracePt t="14503" x="6704013" y="2593975"/>
          <p14:tracePt t="14509" x="6757988" y="2574925"/>
          <p14:tracePt t="14516" x="6794500" y="2557463"/>
          <p14:tracePt t="14524" x="6813550" y="2538413"/>
          <p14:tracePt t="14530" x="6831013" y="2538413"/>
          <p14:tracePt t="14537" x="6840538" y="2538413"/>
          <p14:tracePt t="14544" x="6840538" y="2528888"/>
          <p14:tracePt t="16048" x="6630988" y="2565400"/>
          <p14:tracePt t="16054" x="6319838" y="2601913"/>
          <p14:tracePt t="16063" x="6064250" y="2638425"/>
          <p14:tracePt t="16070" x="5845175" y="2667000"/>
          <p14:tracePt t="16077" x="5616575" y="2693988"/>
          <p14:tracePt t="16084" x="5414963" y="2720975"/>
          <p14:tracePt t="16090" x="5224463" y="2747963"/>
          <p14:tracePt t="16097" x="5059363" y="2776538"/>
          <p14:tracePt t="16103" x="4886325" y="2803525"/>
          <p14:tracePt t="16111" x="4711700" y="2840038"/>
          <p14:tracePt t="16119" x="4548188" y="2867025"/>
          <p14:tracePt t="16127" x="4392613" y="2903538"/>
          <p14:tracePt t="16131" x="4246563" y="2959100"/>
          <p14:tracePt t="16139" x="4064000" y="3013075"/>
          <p14:tracePt t="16145" x="3908425" y="3068638"/>
          <p14:tracePt t="16153" x="3752850" y="3114675"/>
          <p14:tracePt t="16160" x="3616325" y="3178175"/>
          <p14:tracePt t="16168" x="3497263" y="3224213"/>
          <p14:tracePt t="16174" x="3387725" y="3278188"/>
          <p14:tracePt t="16181" x="3314700" y="3297238"/>
          <p14:tracePt t="16188" x="3278188" y="3305175"/>
          <p14:tracePt t="16195" x="3251200" y="3314700"/>
          <p14:tracePt t="16210" x="3241675" y="3314700"/>
          <p14:tracePt t="16224" x="3232150" y="3314700"/>
          <p14:tracePt t="16279" x="3232150" y="3305175"/>
          <p14:tracePt t="16726" x="3370263" y="3287713"/>
          <p14:tracePt t="16733" x="3625850" y="3241675"/>
          <p14:tracePt t="16740" x="3771900" y="3241675"/>
          <p14:tracePt t="16746" x="3871913" y="3241675"/>
          <p14:tracePt t="16754" x="3954463" y="3260725"/>
          <p14:tracePt t="16761" x="4027488" y="3287713"/>
          <p14:tracePt t="16768" x="4090988" y="3305175"/>
          <p14:tracePt t="16776" x="4127500" y="3333750"/>
          <p14:tracePt t="16783" x="4173538" y="3360738"/>
          <p14:tracePt t="16789" x="4192588" y="3370263"/>
          <p14:tracePt t="16797" x="4210050" y="3378200"/>
          <p14:tracePt t="16803" x="4219575" y="3397250"/>
          <p14:tracePt t="16810" x="4237038" y="3406775"/>
          <p14:tracePt t="16817" x="4256088" y="3406775"/>
          <p14:tracePt t="16824" x="4273550" y="3406775"/>
          <p14:tracePt t="16830" x="4302125" y="3406775"/>
          <p14:tracePt t="16838" x="4329113" y="3414713"/>
          <p14:tracePt t="16844" x="4356100" y="3414713"/>
          <p14:tracePt t="16853" x="4402138" y="3414713"/>
          <p14:tracePt t="16860" x="4448175" y="3414713"/>
          <p14:tracePt t="16866" x="4492625" y="3424238"/>
          <p14:tracePt t="16874" x="4538663" y="3424238"/>
          <p14:tracePt t="16880" x="4584700" y="3424238"/>
          <p14:tracePt t="16888" x="4630738" y="3433763"/>
          <p14:tracePt t="16894" x="4667250" y="3433763"/>
          <p14:tracePt t="16901" x="4711700" y="3443288"/>
          <p14:tracePt t="16910" x="4740275" y="3443288"/>
          <p14:tracePt t="16915" x="4784725" y="3451225"/>
          <p14:tracePt t="16921" x="4830763" y="3451225"/>
          <p14:tracePt t="16928" x="4895850" y="3470275"/>
          <p14:tracePt t="16936" x="4959350" y="3479800"/>
          <p14:tracePt t="16943" x="5032375" y="3479800"/>
          <p14:tracePt t="16950" x="5086350" y="3487738"/>
          <p14:tracePt t="16958" x="5151438" y="3497263"/>
          <p14:tracePt t="16964" x="5187950" y="3497263"/>
          <p14:tracePt t="16971" x="5214938" y="3506788"/>
          <p14:tracePt t="16978" x="5241925" y="3506788"/>
          <p14:tracePt t="16985" x="5260975" y="3506788"/>
          <p14:tracePt t="16993" x="5268913" y="3506788"/>
          <p14:tracePt t="16999" x="5278438" y="3506788"/>
          <p14:tracePt t="17041" x="5287963" y="3506788"/>
          <p14:tracePt t="17056" x="5305425" y="3506788"/>
          <p14:tracePt t="17062" x="5341938" y="3497263"/>
          <p14:tracePt t="17070" x="5387975" y="3487738"/>
          <p14:tracePt t="17077" x="5443538" y="3479800"/>
          <p14:tracePt t="17083" x="5487988" y="3470275"/>
          <p14:tracePt t="17090" x="5534025" y="3470275"/>
          <p14:tracePt t="17096" x="5561013" y="3470275"/>
          <p14:tracePt t="17104" x="5589588" y="3470275"/>
          <p14:tracePt t="17111" x="5597525" y="3470275"/>
          <p14:tracePt t="17118" x="5616575" y="3479800"/>
          <p14:tracePt t="17127" x="5634038" y="3487738"/>
          <p14:tracePt t="17139" x="5634038" y="3497263"/>
          <p14:tracePt t="18197" x="5781675" y="3487738"/>
          <p14:tracePt t="18202" x="6064250" y="3451225"/>
          <p14:tracePt t="18209" x="6319838" y="3424238"/>
          <p14:tracePt t="18217" x="6538913" y="3387725"/>
          <p14:tracePt t="18226" x="6711950" y="3370263"/>
          <p14:tracePt t="18230" x="6858000" y="3341688"/>
          <p14:tracePt t="18238" x="6986588" y="3333750"/>
          <p14:tracePt t="18246" x="7086600" y="3314700"/>
          <p14:tracePt t="18252" x="7178675" y="3305175"/>
          <p14:tracePt t="18260" x="7242175" y="3297238"/>
          <p14:tracePt t="18266" x="7296150" y="3297238"/>
          <p14:tracePt t="18274" x="7334250" y="3287713"/>
          <p14:tracePt t="18279" x="7361238" y="3278188"/>
          <p14:tracePt t="18288" x="7378700" y="3278188"/>
          <p14:tracePt t="18293" x="7397750" y="3268663"/>
          <p14:tracePt t="18300" x="7415213" y="3268663"/>
          <p14:tracePt t="18680" x="7497763" y="3287713"/>
          <p14:tracePt t="18687" x="7589838" y="3324225"/>
          <p14:tracePt t="18692" x="7699375" y="3351213"/>
          <p14:tracePt t="18699" x="7789863" y="3370263"/>
          <p14:tracePt t="18709" x="7862888" y="3397250"/>
          <p14:tracePt t="18714" x="7935913" y="3414713"/>
          <p14:tracePt t="18721" x="8027988" y="3433763"/>
          <p14:tracePt t="18727" x="8108950" y="3470275"/>
          <p14:tracePt t="18736" x="8183563" y="3479800"/>
          <p14:tracePt t="18742" x="8264525" y="3506788"/>
          <p14:tracePt t="18750" x="8337550" y="3516313"/>
          <p14:tracePt t="18757" x="8402638" y="3524250"/>
          <p14:tracePt t="18763" x="8447088" y="3543300"/>
          <p14:tracePt t="18770" x="8512175" y="3552825"/>
          <p14:tracePt t="18777" x="8556625" y="3560763"/>
          <p14:tracePt t="18785" x="8602663" y="3570288"/>
          <p14:tracePt t="18793" x="8648700" y="3579813"/>
          <p14:tracePt t="18798" x="8694738" y="3579813"/>
          <p14:tracePt t="18805" x="8758238" y="3597275"/>
          <p14:tracePt t="18811" x="8821738" y="3606800"/>
          <p14:tracePt t="18819" x="8877300" y="3606800"/>
          <p14:tracePt t="18826" x="8921750" y="3606800"/>
          <p14:tracePt t="18834" x="8986838" y="3606800"/>
          <p14:tracePt t="18843" x="9032875" y="3606800"/>
          <p14:tracePt t="18847" x="9077325" y="3606800"/>
          <p14:tracePt t="18855" x="9123363" y="3606800"/>
          <p14:tracePt t="18861" x="9169400" y="3597275"/>
          <p14:tracePt t="18868" x="9232900" y="3579813"/>
          <p14:tracePt t="18877" x="9296400" y="3570288"/>
          <p14:tracePt t="18882" x="9351963" y="3570288"/>
          <p14:tracePt t="18889" x="9424988" y="3560763"/>
          <p14:tracePt t="18896" x="9488488" y="3560763"/>
          <p14:tracePt t="18903" x="9534525" y="3560763"/>
          <p14:tracePt t="18910" x="9561513" y="3560763"/>
          <p14:tracePt t="18917" x="9598025" y="3560763"/>
          <p14:tracePt t="18924" x="9634538" y="3560763"/>
          <p14:tracePt t="18931" x="9653588" y="3560763"/>
          <p14:tracePt t="18939" x="9671050" y="3560763"/>
          <p14:tracePt t="18966" x="9680575" y="3560763"/>
          <p14:tracePt t="18994" x="9680575" y="3552825"/>
          <p14:tracePt t="74432" x="9617075" y="3560763"/>
          <p14:tracePt t="74439" x="9451975" y="3606800"/>
          <p14:tracePt t="74445" x="9105900" y="3662363"/>
          <p14:tracePt t="74454" x="8731250" y="3716338"/>
          <p14:tracePt t="74461" x="8402638" y="3716338"/>
          <p14:tracePt t="74467" x="8064500" y="3752850"/>
          <p14:tracePt t="74475" x="7826375" y="3752850"/>
          <p14:tracePt t="74483" x="7634288" y="3762375"/>
          <p14:tracePt t="74491" x="7480300" y="3762375"/>
          <p14:tracePt t="74497" x="7334250" y="3762375"/>
          <p14:tracePt t="74505" x="7186613" y="3762375"/>
          <p14:tracePt t="74512" x="7069138" y="3762375"/>
          <p14:tracePt t="74519" x="6967538" y="3762375"/>
          <p14:tracePt t="74526" x="6867525" y="3762375"/>
          <p14:tracePt t="74533" x="6767513" y="3762375"/>
          <p14:tracePt t="74541" x="6684963" y="3762375"/>
          <p14:tracePt t="74546" x="6630988" y="3771900"/>
          <p14:tracePt t="74557" x="6565900" y="3779838"/>
          <p14:tracePt t="74561" x="6511925" y="3798888"/>
          <p14:tracePt t="74568" x="6456363" y="3816350"/>
          <p14:tracePt t="74575" x="6402388" y="3835400"/>
          <p14:tracePt t="74582" x="6356350" y="3852863"/>
          <p14:tracePt t="74590" x="6319838" y="3871913"/>
          <p14:tracePt t="74596" x="6310313" y="3881438"/>
          <p14:tracePt t="74610" x="6300788" y="3881438"/>
          <p14:tracePt t="74944" x="5972175" y="3963988"/>
          <p14:tracePt t="74952" x="5626100" y="4037013"/>
          <p14:tracePt t="74958" x="5314950" y="4073525"/>
          <p14:tracePt t="74966" x="5059363" y="4100513"/>
          <p14:tracePt t="74973" x="4821238" y="4100513"/>
          <p14:tracePt t="74979" x="4611688" y="4100513"/>
          <p14:tracePt t="74987" x="4429125" y="4100513"/>
          <p14:tracePt t="74993" x="4273550" y="4100513"/>
          <p14:tracePt t="75000" x="4127500" y="4100513"/>
          <p14:tracePt t="75008" x="4000500" y="4100513"/>
          <p14:tracePt t="75014" x="3908425" y="4100513"/>
          <p14:tracePt t="75022" x="3817938" y="4100513"/>
          <p14:tracePt t="75027" x="3762375" y="4100513"/>
          <p14:tracePt t="75036" x="3698875" y="4100513"/>
          <p14:tracePt t="75041" x="3662363" y="4100513"/>
          <p14:tracePt t="75050" x="3635375" y="4090988"/>
          <p14:tracePt t="75058" x="3606800" y="4090988"/>
          <p14:tracePt t="75070" x="3589338" y="4090988"/>
          <p14:tracePt t="75085" x="3579813" y="4090988"/>
          <p14:tracePt t="75106" x="3579813" y="4081463"/>
          <p14:tracePt t="75611" x="3589338" y="4081463"/>
          <p14:tracePt t="75618" x="3598863" y="4073525"/>
          <p14:tracePt t="75625" x="3625850" y="4054475"/>
          <p14:tracePt t="75632" x="3652838" y="4054475"/>
          <p14:tracePt t="75642" x="3689350" y="4037013"/>
          <p14:tracePt t="75647" x="3725863" y="4017963"/>
          <p14:tracePt t="75654" x="3771900" y="4008438"/>
          <p14:tracePt t="75662" x="3817938" y="3981450"/>
          <p14:tracePt t="75668" x="3854450" y="3981450"/>
          <p14:tracePt t="75674" x="3898900" y="3954463"/>
          <p14:tracePt t="75682" x="3954463" y="3935413"/>
          <p14:tracePt t="75692" x="3981450" y="3927475"/>
          <p14:tracePt t="75695" x="4017963" y="3917950"/>
          <p14:tracePt t="75702" x="4073525" y="3898900"/>
          <p14:tracePt t="75710" x="4090988" y="3889375"/>
          <p14:tracePt t="75716" x="4127500" y="3881438"/>
          <p14:tracePt t="75724" x="4156075" y="3881438"/>
          <p14:tracePt t="75730" x="4183063" y="3871913"/>
          <p14:tracePt t="75737" x="4210050" y="3862388"/>
          <p14:tracePt t="75745" x="4246563" y="3852863"/>
          <p14:tracePt t="75751" x="4283075" y="3835400"/>
          <p14:tracePt t="75758" x="4338638" y="3825875"/>
          <p14:tracePt t="75766" x="4448175" y="3798888"/>
          <p14:tracePt t="75773" x="4575175" y="3771900"/>
          <p14:tracePt t="75779" x="4694238" y="3752850"/>
          <p14:tracePt t="75787" x="4803775" y="3743325"/>
          <p14:tracePt t="75793" x="4903788" y="3743325"/>
          <p14:tracePt t="75800" x="4976813" y="3743325"/>
          <p14:tracePt t="75807" x="5032375" y="3743325"/>
          <p14:tracePt t="75814" x="5095875" y="3743325"/>
          <p14:tracePt t="75822" x="5141913" y="3743325"/>
          <p14:tracePt t="75828" x="5178425" y="3743325"/>
          <p14:tracePt t="75835" x="5205413" y="3752850"/>
          <p14:tracePt t="75842" x="5241925" y="3752850"/>
          <p14:tracePt t="75850" x="5251450" y="3752850"/>
          <p14:tracePt t="75857" x="5278438" y="3752850"/>
          <p14:tracePt t="75865" x="5297488" y="3752850"/>
          <p14:tracePt t="75871" x="5305425" y="3752850"/>
          <p14:tracePt t="75878" x="5324475" y="3752850"/>
          <p14:tracePt t="75885" x="5341938" y="3762375"/>
          <p14:tracePt t="75891" x="5360988" y="3762375"/>
          <p14:tracePt t="75899" x="5387975" y="3771900"/>
          <p14:tracePt t="75906" x="5397500" y="3771900"/>
          <p14:tracePt t="75912" x="5414963" y="3771900"/>
          <p14:tracePt t="75925" x="5424488" y="3771900"/>
          <p14:tracePt t="75940" x="5434013" y="3771900"/>
          <p14:tracePt t="75956" x="5443538" y="3771900"/>
          <p14:tracePt t="75961" x="5443538" y="3779838"/>
          <p14:tracePt t="75969" x="5451475" y="3779838"/>
          <p14:tracePt t="75975" x="5451475" y="3789363"/>
          <p14:tracePt t="75982" x="5461000" y="3789363"/>
          <p14:tracePt t="75990" x="5470525" y="3789363"/>
          <p14:tracePt t="76003" x="5480050" y="3789363"/>
          <p14:tracePt t="76010" x="5487988" y="3789363"/>
          <p14:tracePt t="76018" x="5487988" y="3798888"/>
          <p14:tracePt t="76025" x="5497513" y="3798888"/>
          <p14:tracePt t="76031" x="5507038" y="3808413"/>
          <p14:tracePt t="76040" x="5516563" y="3808413"/>
          <p14:tracePt t="76053" x="5524500" y="3808413"/>
          <p14:tracePt t="76060" x="5534025" y="3808413"/>
          <p14:tracePt t="76067" x="5534025" y="3816350"/>
          <p14:tracePt t="76082" x="5543550" y="3825875"/>
          <p14:tracePt t="76094" x="5553075" y="3825875"/>
          <p14:tracePt t="78361" x="5580063" y="3771900"/>
          <p14:tracePt t="78368" x="5626100" y="3662363"/>
          <p14:tracePt t="78375" x="5680075" y="3524250"/>
          <p14:tracePt t="78381" x="5745163" y="3370263"/>
          <p14:tracePt t="78389" x="5845175" y="3095625"/>
          <p14:tracePt t="78396" x="5935663" y="2820988"/>
          <p14:tracePt t="78403" x="6000750" y="2557463"/>
          <p14:tracePt t="78409" x="6073775" y="2338388"/>
          <p14:tracePt t="78417" x="6154738" y="2100263"/>
          <p14:tracePt t="78426" x="6237288" y="1825625"/>
          <p14:tracePt t="78431" x="6319838" y="1579563"/>
          <p14:tracePt t="78440" x="6402388" y="1343025"/>
          <p14:tracePt t="78446" x="6483350" y="1123950"/>
          <p14:tracePt t="78452" x="6529388" y="968375"/>
          <p14:tracePt t="78459" x="6565900" y="866775"/>
          <p14:tracePt t="78466" x="6602413" y="776288"/>
          <p14:tracePt t="78473" x="6611938" y="720725"/>
          <p14:tracePt t="78480" x="6621463" y="703263"/>
          <p14:tracePt t="78489" x="6638925" y="676275"/>
          <p14:tracePt t="78494" x="6638925" y="657225"/>
          <p14:tracePt t="78508" x="6638925" y="647700"/>
          <p14:tracePt t="78523" x="6638925" y="639763"/>
          <p14:tracePt t="78579" x="6638925" y="630238"/>
          <p14:tracePt t="78605" x="6638925" y="620713"/>
          <p14:tracePt t="87305" x="6446838" y="739775"/>
          <p14:tracePt t="87312" x="6402388" y="995363"/>
          <p14:tracePt t="87321" x="6365875" y="1250950"/>
          <p14:tracePt t="87328" x="6337300" y="1443038"/>
          <p14:tracePt t="87337" x="6154738" y="1562100"/>
          <p14:tracePt t="87344" x="5835650" y="1752600"/>
          <p14:tracePt t="87353" x="5899150" y="2073275"/>
          <p14:tracePt t="87361" x="5891213" y="2319338"/>
          <p14:tracePt t="87369" x="6200775" y="2740025"/>
          <p14:tracePt t="87377" x="6191250" y="2903538"/>
          <p14:tracePt t="87386" x="5981700" y="3049588"/>
          <p14:tracePt t="87393" x="5370513" y="3159125"/>
          <p14:tracePt t="87399" x="4538663" y="3151188"/>
          <p14:tracePt t="87408" x="4283075" y="3187700"/>
          <p14:tracePt t="87416" x="4146550" y="3214688"/>
          <p14:tracePt t="87426" x="4110038" y="3232150"/>
          <p14:tracePt t="87439" x="4100513" y="3232150"/>
          <p14:tracePt t="87446" x="4090988" y="3232150"/>
          <p14:tracePt t="87453" x="4283075" y="3287713"/>
          <p14:tracePt t="87461" x="4419600" y="3324225"/>
          <p14:tracePt t="87469" x="4456113" y="3341688"/>
          <p14:tracePt t="87496" x="4492625" y="3341688"/>
          <p14:tracePt t="87503" x="4638675" y="3397250"/>
          <p14:tracePt t="87510" x="4402138" y="3305175"/>
          <p14:tracePt t="87516" x="4210050" y="3214688"/>
          <p14:tracePt t="87523" x="3898900" y="3086100"/>
          <p14:tracePt t="87530" x="3789363" y="3059113"/>
          <p14:tracePt t="88319" x="3871913" y="3059113"/>
          <p14:tracePt t="88326" x="3990975" y="3078163"/>
          <p14:tracePt t="88332" x="4100513" y="3105150"/>
          <p14:tracePt t="88339" x="4173538" y="3141663"/>
          <p14:tracePt t="88347" x="4256088" y="3159125"/>
          <p14:tracePt t="88353" x="4329113" y="3195638"/>
          <p14:tracePt t="88361" x="4383088" y="3214688"/>
          <p14:tracePt t="88369" x="4456113" y="3232150"/>
          <p14:tracePt t="88374" x="4538663" y="3268663"/>
          <p14:tracePt t="88381" x="4630738" y="3287713"/>
          <p14:tracePt t="88387" x="4703763" y="3314700"/>
          <p14:tracePt t="88395" x="4794250" y="3333750"/>
          <p14:tracePt t="88402" x="4867275" y="3370263"/>
          <p14:tracePt t="88410" x="4949825" y="3387725"/>
          <p14:tracePt t="88417" x="5013325" y="3424238"/>
          <p14:tracePt t="88424" x="5078413" y="3443288"/>
          <p14:tracePt t="88431" x="5151438" y="3470275"/>
          <p14:tracePt t="88437" x="5205413" y="3497263"/>
          <p14:tracePt t="88445" x="5268913" y="3516313"/>
          <p14:tracePt t="88452" x="5334000" y="3543300"/>
          <p14:tracePt t="88458" x="5387975" y="3552825"/>
          <p14:tracePt t="88465" x="5424488" y="3560763"/>
          <p14:tracePt t="88471" x="5461000" y="3570288"/>
          <p14:tracePt t="88479" x="5487988" y="3570288"/>
          <p14:tracePt t="88486" x="5524500" y="3570288"/>
          <p14:tracePt t="88493" x="5570538" y="3589338"/>
          <p14:tracePt t="88500" x="5607050" y="3589338"/>
          <p14:tracePt t="88507" x="5653088" y="3597275"/>
          <p14:tracePt t="88515" x="5680075" y="3597275"/>
          <p14:tracePt t="88521" x="5716588" y="3597275"/>
          <p14:tracePt t="88529" x="5781675" y="3597275"/>
          <p14:tracePt t="88536" x="5826125" y="3597275"/>
          <p14:tracePt t="88544" x="5881688" y="3597275"/>
          <p14:tracePt t="88550" x="5935663" y="3589338"/>
          <p14:tracePt t="88556" x="5981700" y="3589338"/>
          <p14:tracePt t="88564" x="6027738" y="3570288"/>
          <p14:tracePt t="88570" x="6073775" y="3560763"/>
          <p14:tracePt t="88577" x="6137275" y="3552825"/>
          <p14:tracePt t="88586" x="6200775" y="3533775"/>
          <p14:tracePt t="88591" x="6264275" y="3524250"/>
          <p14:tracePt t="88598" x="6310313" y="3506788"/>
          <p14:tracePt t="88604" x="6356350" y="3506788"/>
          <p14:tracePt t="88613" x="6383338" y="3506788"/>
          <p14:tracePt t="88619" x="6429375" y="3506788"/>
          <p14:tracePt t="88627" x="6465888" y="3506788"/>
          <p14:tracePt t="88636" x="6502400" y="3497263"/>
          <p14:tracePt t="88640" x="6529388" y="3497263"/>
          <p14:tracePt t="88648" x="6565900" y="3487738"/>
          <p14:tracePt t="88654" x="6611938" y="3487738"/>
          <p14:tracePt t="88661" x="6657975" y="3479800"/>
          <p14:tracePt t="88669" x="6721475" y="3470275"/>
          <p14:tracePt t="88675" x="6767513" y="3470275"/>
          <p14:tracePt t="88682" x="6813550" y="3451225"/>
          <p14:tracePt t="88689" x="6858000" y="3451225"/>
          <p14:tracePt t="88696" x="6886575" y="3451225"/>
          <p14:tracePt t="88703" x="6923088" y="3451225"/>
          <p14:tracePt t="88711" x="6950075" y="3451225"/>
          <p14:tracePt t="88719" x="6959600" y="3451225"/>
          <p14:tracePt t="88725" x="6977063" y="3451225"/>
          <p14:tracePt t="88731" x="6996113" y="3451225"/>
          <p14:tracePt t="88738" x="7013575" y="3451225"/>
          <p14:tracePt t="88746" x="7023100" y="3451225"/>
          <p14:tracePt t="88753" x="7040563" y="3451225"/>
          <p14:tracePt t="88759" x="7050088" y="3451225"/>
          <p14:tracePt t="88769" x="7077075" y="3451225"/>
          <p14:tracePt t="88774" x="7096125" y="3451225"/>
          <p14:tracePt t="88781" x="7113588" y="3451225"/>
          <p14:tracePt t="88787" x="7132638" y="3451225"/>
          <p14:tracePt t="88795" x="7159625" y="3451225"/>
          <p14:tracePt t="88803" x="7186613" y="3451225"/>
          <p14:tracePt t="88809" x="7205663" y="3451225"/>
          <p14:tracePt t="88819" x="7215188" y="3451225"/>
          <p14:tracePt t="88823" x="7232650" y="3451225"/>
          <p14:tracePt t="88830" x="7242175" y="3451225"/>
          <p14:tracePt t="88837" x="7251700" y="3451225"/>
          <p14:tracePt t="88858" x="7259638" y="3451225"/>
          <p14:tracePt t="88865" x="7269163" y="3451225"/>
          <p14:tracePt t="88871" x="7278688" y="3451225"/>
          <p14:tracePt t="88886" x="7288213" y="3451225"/>
          <p14:tracePt t="88892" x="7296150" y="3451225"/>
          <p14:tracePt t="88928" x="7305675" y="3451225"/>
          <p14:tracePt t="88949" x="7315200" y="3451225"/>
          <p14:tracePt t="90834" x="7324725" y="3470275"/>
          <p14:tracePt t="90840" x="7361238" y="3506788"/>
          <p14:tracePt t="90847" x="7378700" y="3543300"/>
          <p14:tracePt t="90853" x="7415213" y="3589338"/>
          <p14:tracePt t="90861" x="7443788" y="3633788"/>
          <p14:tracePt t="90868" x="7461250" y="3670300"/>
          <p14:tracePt t="90874" x="7480300" y="3706813"/>
          <p14:tracePt t="90882" x="7488238" y="3716338"/>
          <p14:tracePt t="90889" x="7497763" y="3743325"/>
          <p14:tracePt t="90897" x="7507288" y="3762375"/>
          <p14:tracePt t="90903" x="7516813" y="3762375"/>
          <p14:tracePt t="90910" x="7516813" y="3771900"/>
          <p14:tracePt t="90918" x="7516813" y="3779838"/>
          <p14:tracePt t="90931" x="7524750" y="3779838"/>
          <p14:tracePt t="90952" x="7534275" y="3789363"/>
          <p14:tracePt t="90965" x="7534275" y="3798888"/>
          <p14:tracePt t="90979" x="7543800" y="3798888"/>
          <p14:tracePt t="91001" x="7543800" y="3808413"/>
          <p14:tracePt t="91014" x="7543800" y="3816350"/>
          <p14:tracePt t="91063" x="7553325" y="3816350"/>
          <p14:tracePt t="91077" x="7561263" y="3816350"/>
          <p14:tracePt t="91113" x="7570788" y="3816350"/>
          <p14:tracePt t="91127" x="7580313" y="3816350"/>
          <p14:tracePt t="91175" x="7589838" y="3816350"/>
          <p14:tracePt t="113212" x="7397750" y="3844925"/>
          <p14:tracePt t="113219" x="7050088" y="3927475"/>
          <p14:tracePt t="113226" x="6757988" y="3990975"/>
          <p14:tracePt t="113233" x="6548438" y="4054475"/>
          <p14:tracePt t="113239" x="6365875" y="4110038"/>
          <p14:tracePt t="113246" x="6200775" y="4173538"/>
          <p14:tracePt t="113254" x="6073775" y="4227513"/>
          <p14:tracePt t="113261" x="5964238" y="4256088"/>
          <p14:tracePt t="113267" x="5854700" y="4283075"/>
          <p14:tracePt t="113277" x="5781675" y="4319588"/>
          <p14:tracePt t="113282" x="5716588" y="4329113"/>
          <p14:tracePt t="113290" x="5680075" y="4346575"/>
          <p14:tracePt t="113296" x="5653088" y="4346575"/>
          <p14:tracePt t="113304" x="5616575" y="4356100"/>
          <p14:tracePt t="113311" x="5589588" y="4365625"/>
          <p14:tracePt t="113316" x="5570538" y="4365625"/>
          <p14:tracePt t="113324" x="5543550" y="4365625"/>
          <p14:tracePt t="113330" x="5524500" y="4365625"/>
          <p14:tracePt t="113338" x="5487988" y="4373563"/>
          <p14:tracePt t="113345" x="5451475" y="4383088"/>
          <p14:tracePt t="113351" x="5414963" y="4392613"/>
          <p14:tracePt t="113360" x="5378450" y="4410075"/>
          <p14:tracePt t="113366" x="5334000" y="4429125"/>
          <p14:tracePt t="113374" x="5287963" y="4438650"/>
          <p14:tracePt t="113380" x="5251450" y="4456113"/>
          <p14:tracePt t="113387" x="5214938" y="4475163"/>
          <p14:tracePt t="113394" x="5178425" y="4492625"/>
          <p14:tracePt t="113401" x="5151438" y="4511675"/>
          <p14:tracePt t="113408" x="5132388" y="4519613"/>
          <p14:tracePt t="113415" x="5114925" y="4529138"/>
          <p14:tracePt t="113428" x="5105400" y="4529138"/>
          <p14:tracePt t="113456" x="5095875" y="4529138"/>
          <p14:tracePt t="113507" x="5114925" y="4529138"/>
          <p14:tracePt t="113513" x="5151438" y="4529138"/>
          <p14:tracePt t="113520" x="5178425" y="4529138"/>
          <p14:tracePt t="113528" x="5224463" y="4529138"/>
          <p14:tracePt t="113534" x="5268913" y="4529138"/>
          <p14:tracePt t="113542" x="5297488" y="4529138"/>
          <p14:tracePt t="113548" x="5334000" y="4538663"/>
          <p14:tracePt t="113555" x="5370513" y="4538663"/>
          <p14:tracePt t="113562" x="5397500" y="4538663"/>
          <p14:tracePt t="113568" x="5434013" y="4548188"/>
          <p14:tracePt t="113578" x="5461000" y="4556125"/>
          <p14:tracePt t="113584" x="5480050" y="4556125"/>
          <p14:tracePt t="113590" x="5507038" y="4556125"/>
          <p14:tracePt t="113598" x="5534025" y="4556125"/>
          <p14:tracePt t="113605" x="5561013" y="4556125"/>
          <p14:tracePt t="113612" x="5597525" y="4556125"/>
          <p14:tracePt t="113619" x="5616575" y="4556125"/>
          <p14:tracePt t="113627" x="5643563" y="4556125"/>
          <p14:tracePt t="113632" x="5670550" y="4556125"/>
          <p14:tracePt t="113639" x="5699125" y="4556125"/>
          <p14:tracePt t="113645" x="5726113" y="4556125"/>
          <p14:tracePt t="113653" x="5753100" y="4556125"/>
          <p14:tracePt t="113661" x="5781675" y="4556125"/>
          <p14:tracePt t="113667" x="5799138" y="4556125"/>
          <p14:tracePt t="113675" x="5826125" y="4556125"/>
          <p14:tracePt t="113682" x="5835650" y="4556125"/>
          <p14:tracePt t="113688" x="5862638" y="4556125"/>
          <p14:tracePt t="113695" x="5872163" y="4556125"/>
          <p14:tracePt t="113702" x="5899150" y="4556125"/>
          <p14:tracePt t="113710" x="5918200" y="4556125"/>
          <p14:tracePt t="113717" x="5935663" y="4556125"/>
          <p14:tracePt t="113723" x="5954713" y="4556125"/>
          <p14:tracePt t="113730" x="5972175" y="4556125"/>
          <p14:tracePt t="113736" x="5991225" y="4556125"/>
          <p14:tracePt t="113744" x="6008688" y="4565650"/>
          <p14:tracePt t="113750" x="6018213" y="4565650"/>
          <p14:tracePt t="113758" x="6045200" y="4565650"/>
          <p14:tracePt t="113764" x="6064250" y="4575175"/>
          <p14:tracePt t="113773" x="6081713" y="4575175"/>
          <p14:tracePt t="113779" x="6100763" y="4575175"/>
          <p14:tracePt t="113786" x="6118225" y="4575175"/>
          <p14:tracePt t="113794" x="6146800" y="4575175"/>
          <p14:tracePt t="113800" x="6154738" y="4575175"/>
          <p14:tracePt t="113808" x="6183313" y="4575175"/>
          <p14:tracePt t="113813" x="6191250" y="4575175"/>
          <p14:tracePt t="113821" x="6219825" y="4575175"/>
          <p14:tracePt t="113828" x="6227763" y="4565650"/>
          <p14:tracePt t="113835" x="6246813" y="4565650"/>
          <p14:tracePt t="113844" x="6264275" y="4565650"/>
          <p14:tracePt t="113849" x="6283325" y="4556125"/>
          <p14:tracePt t="113857" x="6300788" y="4556125"/>
          <p14:tracePt t="113862" x="6319838" y="4556125"/>
          <p14:tracePt t="113871" x="6356350" y="4556125"/>
          <p14:tracePt t="113877" x="6402388" y="4548188"/>
          <p14:tracePt t="113885" x="6446838" y="4538663"/>
          <p14:tracePt t="113891" x="6511925" y="4519613"/>
          <p14:tracePt t="113898" x="6584950" y="4511675"/>
          <p14:tracePt t="113906" x="6657975" y="4511675"/>
          <p14:tracePt t="113912" x="6721475" y="4511675"/>
          <p14:tracePt t="113920" x="6777038" y="4502150"/>
          <p14:tracePt t="113927" x="6813550" y="4502150"/>
          <p14:tracePt t="113933" x="6858000" y="4492625"/>
          <p14:tracePt t="113940" x="6904038" y="4492625"/>
          <p14:tracePt t="113946" x="6931025" y="4492625"/>
          <p14:tracePt t="113954" x="6967538" y="4492625"/>
          <p14:tracePt t="113961" x="7004050" y="4492625"/>
          <p14:tracePt t="113969" x="7032625" y="4483100"/>
          <p14:tracePt t="113977" x="7069138" y="4483100"/>
          <p14:tracePt t="113983" x="7086600" y="4483100"/>
          <p14:tracePt t="113990" x="7113588" y="4483100"/>
          <p14:tracePt t="113996" x="7132638" y="4483100"/>
          <p14:tracePt t="114004" x="7142163" y="4483100"/>
          <p14:tracePt t="114011" x="7159625" y="4483100"/>
          <p14:tracePt t="114028" x="7169150" y="4483100"/>
          <p14:tracePt t="114038" x="7178675" y="4483100"/>
          <p14:tracePt t="114059" x="7186613" y="4483100"/>
          <p14:tracePt t="114074" x="7196138" y="4483100"/>
          <p14:tracePt t="114088" x="7205663" y="4483100"/>
          <p14:tracePt t="114101" x="7215188" y="4483100"/>
          <p14:tracePt t="114116" x="7232650" y="4483100"/>
          <p14:tracePt t="114122" x="7242175" y="4483100"/>
          <p14:tracePt t="166612" x="6967538" y="4538663"/>
          <p14:tracePt t="166618" x="6594475" y="4592638"/>
          <p14:tracePt t="166625" x="6256338" y="4629150"/>
          <p14:tracePt t="166632" x="5918200" y="4648200"/>
          <p14:tracePt t="166639" x="5553075" y="4684713"/>
          <p14:tracePt t="166646" x="5178425" y="4721225"/>
          <p14:tracePt t="166654" x="4784725" y="4738688"/>
          <p14:tracePt t="166660" x="4392613" y="4775200"/>
          <p14:tracePt t="166668" x="4027488" y="4794250"/>
          <p14:tracePt t="166676" x="3689350" y="4811713"/>
          <p14:tracePt t="166681" x="3424238" y="4811713"/>
          <p14:tracePt t="166688" x="3214688" y="4811713"/>
          <p14:tracePt t="166694" x="3059113" y="4811713"/>
          <p14:tracePt t="166702" x="2913063" y="4811713"/>
          <p14:tracePt t="166709" x="2794000" y="4794250"/>
          <p14:tracePt t="166716" x="2703513" y="4775200"/>
          <p14:tracePt t="166723" x="2640013" y="4748213"/>
          <p14:tracePt t="166729" x="2584450" y="4721225"/>
          <p14:tracePt t="166737" x="2547938" y="4702175"/>
          <p14:tracePt t="166744" x="2511425" y="4675188"/>
          <p14:tracePt t="166751" x="2484438" y="4657725"/>
          <p14:tracePt t="166760" x="2457450" y="4648200"/>
          <p14:tracePt t="166765" x="2428875" y="4638675"/>
          <p14:tracePt t="166773" x="2382838" y="4629150"/>
          <p14:tracePt t="166779" x="2338388" y="4611688"/>
          <p14:tracePt t="166786" x="2292350" y="4611688"/>
          <p14:tracePt t="166793" x="2246313" y="4611688"/>
          <p14:tracePt t="166800" x="2209800" y="4611688"/>
          <p14:tracePt t="166809" x="2192338" y="4611688"/>
          <p14:tracePt t="168543" x="2136775" y="4611688"/>
          <p14:tracePt t="168550" x="2073275" y="4611688"/>
          <p14:tracePt t="168557" x="1973263" y="4611688"/>
          <p14:tracePt t="168564" x="1854200" y="4611688"/>
          <p14:tracePt t="168571" x="1725613" y="4611688"/>
          <p14:tracePt t="168577" x="1644650" y="4592638"/>
          <p14:tracePt t="168585" x="1598613" y="4584700"/>
          <p14:tracePt t="168592" x="1562100" y="4565650"/>
          <p14:tracePt t="168598" x="1525588" y="4548188"/>
          <p14:tracePt t="168606" x="1489075" y="4529138"/>
          <p14:tracePt t="168612" x="1433513" y="4483100"/>
          <p14:tracePt t="168619" x="1387475" y="4429125"/>
          <p14:tracePt t="168627" x="1314450" y="4319588"/>
          <p14:tracePt t="168634" x="1233488" y="4183063"/>
          <p14:tracePt t="168642" x="1123950" y="3825875"/>
          <p14:tracePt t="168648" x="1050925" y="3443288"/>
          <p14:tracePt t="168655" x="1014413" y="3078163"/>
          <p14:tracePt t="168661" x="958850" y="2813050"/>
          <p14:tracePt t="168670" x="922338" y="2667000"/>
          <p14:tracePt t="168675" x="885825" y="2538413"/>
          <p14:tracePt t="168682" x="849313" y="2428875"/>
          <p14:tracePt t="168689" x="831850" y="2365375"/>
          <p14:tracePt t="168696" x="812800" y="2319338"/>
          <p14:tracePt t="168703" x="803275" y="2282825"/>
          <p14:tracePt t="168710" x="785813" y="2236788"/>
          <p14:tracePt t="168717" x="785813" y="2173288"/>
          <p14:tracePt t="168726" x="793750" y="2082800"/>
          <p14:tracePt t="168731" x="858838" y="1825625"/>
          <p14:tracePt t="168738" x="1077913" y="1416050"/>
          <p14:tracePt t="168746" x="1343025" y="922338"/>
          <p14:tracePt t="168753" x="1570038" y="438150"/>
          <p14:tracePt t="169090" x="1460500" y="401638"/>
          <p14:tracePt t="169096" x="1323975" y="365125"/>
          <p14:tracePt t="169103" x="1177925" y="311150"/>
          <p14:tracePt t="169109" x="1022350" y="265113"/>
          <p14:tracePt t="169118" x="885825" y="201613"/>
          <p14:tracePt t="169125" x="730250" y="136525"/>
          <p14:tracePt t="169131" x="593725" y="7302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64B02-73DF-48CC-A286-8B9C5295B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IN" dirty="0"/>
              <a:t>Stretching Access cycles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551DC-1E58-43F6-80DA-805C8066C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The ARM7TDMI processor does not contain any dynamic logic that relies on regular clocking to maintain the internal state. Therefore, there is no limit upon the maximum period for which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 can be stretched, or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WAIT state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 held LOW. There are two methods available to stretch access times as described in: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0" i="1" u="none" strike="noStrike" dirty="0">
                <a:solidFill>
                  <a:srgbClr val="333E48"/>
                </a:solidFill>
                <a:effectLst/>
              </a:rPr>
              <a:t>Modulating MCLK</a:t>
            </a:r>
            <a:endParaRPr lang="en-US" sz="2000" b="0" i="0" dirty="0">
              <a:solidFill>
                <a:srgbClr val="333E48"/>
              </a:solidFill>
              <a:effectLst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0" i="1" u="none" strike="noStrike" dirty="0">
                <a:solidFill>
                  <a:srgbClr val="333E48"/>
                </a:solidFill>
                <a:effectLst/>
              </a:rPr>
              <a:t>Use of WAIT state to control bus cycles</a:t>
            </a:r>
            <a:r>
              <a:rPr lang="en-US" sz="2000" b="0" i="0" dirty="0">
                <a:solidFill>
                  <a:srgbClr val="333E48"/>
                </a:solidFill>
                <a:effectLst/>
              </a:rPr>
              <a:t>.</a:t>
            </a:r>
          </a:p>
          <a:p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43A1022-DB26-44F4-B661-6F98AA6CB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1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528"/>
    </mc:Choice>
    <mc:Fallback xmlns="">
      <p:transition spd="slow" advTm="115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982" x="4110038" y="2209800"/>
          <p14:tracePt t="48987" x="4037013" y="2282825"/>
          <p14:tracePt t="48995" x="3963988" y="2338388"/>
          <p14:tracePt t="49001" x="3881438" y="2401888"/>
          <p14:tracePt t="49009" x="3817938" y="2465388"/>
          <p14:tracePt t="49015" x="3735388" y="2528888"/>
          <p14:tracePt t="49023" x="3671888" y="2584450"/>
          <p14:tracePt t="49031" x="3598863" y="2638425"/>
          <p14:tracePt t="49037" x="3562350" y="2674938"/>
          <p14:tracePt t="49047" x="3525838" y="2711450"/>
          <p14:tracePt t="49051" x="3497263" y="2740025"/>
          <p14:tracePt t="49058" x="3470275" y="2776538"/>
          <p14:tracePt t="49080" x="3360738" y="2922588"/>
          <p14:tracePt t="49086" x="3324225" y="2968625"/>
          <p14:tracePt t="49093" x="3297238" y="3005138"/>
          <p14:tracePt t="49100" x="3278188" y="3059113"/>
          <p14:tracePt t="49107" x="3251200" y="3095625"/>
          <p14:tracePt t="49114" x="3232150" y="3141663"/>
          <p14:tracePt t="49121" x="3205163" y="3195638"/>
          <p14:tracePt t="49128" x="3187700" y="3241675"/>
          <p14:tracePt t="49134" x="3168650" y="3297238"/>
          <p14:tracePt t="49141" x="3159125" y="3341688"/>
          <p14:tracePt t="49149" x="3151188" y="3387725"/>
          <p14:tracePt t="49156" x="3151188" y="3424238"/>
          <p14:tracePt t="49163" x="3151188" y="3451225"/>
          <p14:tracePt t="49170" x="3151188" y="3497263"/>
          <p14:tracePt t="49177" x="3151188" y="3533775"/>
          <p14:tracePt t="49184" x="3151188" y="3560763"/>
          <p14:tracePt t="49191" x="3159125" y="3597275"/>
          <p14:tracePt t="49198" x="3168650" y="3633788"/>
          <p14:tracePt t="49205" x="3187700" y="3679825"/>
          <p14:tracePt t="49213" x="3195638" y="3743325"/>
          <p14:tracePt t="49219" x="3205163" y="3816350"/>
          <p14:tracePt t="49226" x="3205163" y="3908425"/>
          <p14:tracePt t="49233" x="3214688" y="3963988"/>
          <p14:tracePt t="49239" x="3214688" y="4044950"/>
          <p14:tracePt t="49247" x="3232150" y="4100513"/>
          <p14:tracePt t="49254" x="3241675" y="4146550"/>
          <p14:tracePt t="49262" x="3241675" y="4183063"/>
          <p14:tracePt t="49268" x="3260725" y="4210050"/>
          <p14:tracePt t="49275" x="3270250" y="4246563"/>
          <p14:tracePt t="49282" x="3278188" y="4273550"/>
          <p14:tracePt t="49289" x="3297238" y="4300538"/>
          <p14:tracePt t="49296" x="3314700" y="4329113"/>
          <p14:tracePt t="49303" x="3324225" y="4346575"/>
          <p14:tracePt t="49309" x="3324225" y="4373563"/>
          <p14:tracePt t="49316" x="3343275" y="4402138"/>
          <p14:tracePt t="49323" x="3351213" y="4429125"/>
          <p14:tracePt t="49330" x="3370263" y="4456113"/>
          <p14:tracePt t="49337" x="3387725" y="4492625"/>
          <p14:tracePt t="49345" x="3416300" y="4529138"/>
          <p14:tracePt t="49351" x="3433763" y="4565650"/>
          <p14:tracePt t="49358" x="3460750" y="4592638"/>
          <p14:tracePt t="49366" x="3489325" y="4629150"/>
          <p14:tracePt t="49373" x="3516313" y="4665663"/>
          <p14:tracePt t="49380" x="3543300" y="4694238"/>
          <p14:tracePt t="49386" x="3579813" y="4721225"/>
          <p14:tracePt t="49393" x="3606800" y="4748213"/>
          <p14:tracePt t="49400" x="3643313" y="4775200"/>
          <p14:tracePt t="49407" x="3698875" y="4811713"/>
          <p14:tracePt t="49414" x="3744913" y="4848225"/>
          <p14:tracePt t="49421" x="3798888" y="4884738"/>
          <p14:tracePt t="49429" x="3862388" y="4922838"/>
          <p14:tracePt t="49435" x="3898900" y="4959350"/>
          <p14:tracePt t="49443" x="3954463" y="4995863"/>
          <p14:tracePt t="49449" x="4008438" y="5032375"/>
          <p14:tracePt t="49457" x="4073525" y="5076825"/>
          <p14:tracePt t="49464" x="4110038" y="5105400"/>
          <p14:tracePt t="49471" x="4173538" y="5141913"/>
          <p14:tracePt t="49477" x="4237038" y="5168900"/>
          <p14:tracePt t="49484" x="4302125" y="5205413"/>
          <p14:tracePt t="49491" x="4356100" y="5214938"/>
          <p14:tracePt t="49499" x="4402138" y="5222875"/>
          <p14:tracePt t="49505" x="4438650" y="5241925"/>
          <p14:tracePt t="49513" x="4484688" y="5251450"/>
          <p14:tracePt t="49518" x="4521200" y="5259388"/>
          <p14:tracePt t="49526" x="4565650" y="5268913"/>
          <p14:tracePt t="49532" x="4611688" y="5278438"/>
          <p14:tracePt t="49541" x="4657725" y="5287963"/>
          <p14:tracePt t="49547" x="4740275" y="5295900"/>
          <p14:tracePt t="49554" x="4794250" y="5305425"/>
          <p14:tracePt t="49563" x="4867275" y="5305425"/>
          <p14:tracePt t="49568" x="4932363" y="5305425"/>
          <p14:tracePt t="49575" x="4986338" y="5305425"/>
          <p14:tracePt t="49581" x="5049838" y="5305425"/>
          <p14:tracePt t="49589" x="5114925" y="5305425"/>
          <p14:tracePt t="49596" x="5168900" y="5295900"/>
          <p14:tracePt t="49603" x="5251450" y="5287963"/>
          <p14:tracePt t="49610" x="5324475" y="5287963"/>
          <p14:tracePt t="49617" x="5378450" y="5278438"/>
          <p14:tracePt t="49623" x="5470525" y="5278438"/>
          <p14:tracePt t="49631" x="5561013" y="5268913"/>
          <p14:tracePt t="49639" x="5662613" y="5268913"/>
          <p14:tracePt t="49646" x="5762625" y="5268913"/>
          <p14:tracePt t="49652" x="5862638" y="5268913"/>
          <p14:tracePt t="49659" x="5981700" y="5268913"/>
          <p14:tracePt t="49666" x="6100763" y="5251450"/>
          <p14:tracePt t="49673" x="6219825" y="5232400"/>
          <p14:tracePt t="49680" x="6319838" y="5214938"/>
          <p14:tracePt t="49687" x="6429375" y="5195888"/>
          <p14:tracePt t="49693" x="6548438" y="5168900"/>
          <p14:tracePt t="49701" x="6667500" y="5149850"/>
          <p14:tracePt t="49708" x="6777038" y="5113338"/>
          <p14:tracePt t="49716" x="6877050" y="5086350"/>
          <p14:tracePt t="49721" x="6959600" y="5059363"/>
          <p14:tracePt t="49729" x="7032625" y="5032375"/>
          <p14:tracePt t="49737" x="7113588" y="4995863"/>
          <p14:tracePt t="49743" x="7186613" y="4967288"/>
          <p14:tracePt t="49750" x="7269163" y="4930775"/>
          <p14:tracePt t="49757" x="7342188" y="4894263"/>
          <p14:tracePt t="49764" x="7407275" y="4867275"/>
          <p14:tracePt t="49771" x="7470775" y="4848225"/>
          <p14:tracePt t="49780" x="7524750" y="4811713"/>
          <p14:tracePt t="49784" x="7561263" y="4784725"/>
          <p14:tracePt t="49791" x="7616825" y="4757738"/>
          <p14:tracePt t="49798" x="7653338" y="4730750"/>
          <p14:tracePt t="49806" x="7689850" y="4711700"/>
          <p14:tracePt t="49813" x="7735888" y="4675188"/>
          <p14:tracePt t="49820" x="7780338" y="4648200"/>
          <p14:tracePt t="49826" x="7816850" y="4621213"/>
          <p14:tracePt t="49832" x="7853363" y="4602163"/>
          <p14:tracePt t="49841" x="7881938" y="4575175"/>
          <p14:tracePt t="49848" x="7899400" y="4565650"/>
          <p14:tracePt t="49855" x="7918450" y="4548188"/>
          <p14:tracePt t="49863" x="7918450" y="4538663"/>
          <p14:tracePt t="49869" x="7926388" y="4529138"/>
          <p14:tracePt t="49882" x="7926388" y="4519613"/>
          <p14:tracePt t="49890" x="7935913" y="4511675"/>
          <p14:tracePt t="49897" x="7945438" y="4502150"/>
          <p14:tracePt t="49902" x="7991475" y="4465638"/>
          <p14:tracePt t="49910" x="8027988" y="4410075"/>
          <p14:tracePt t="49918" x="8054975" y="4373563"/>
          <p14:tracePt t="49924" x="8072438" y="4346575"/>
          <p14:tracePt t="49932" x="8081963" y="4329113"/>
          <p14:tracePt t="49939" x="8091488" y="4319588"/>
          <p14:tracePt t="49947" x="8091488" y="4310063"/>
          <p14:tracePt t="49960" x="8091488" y="4300538"/>
          <p14:tracePt t="49988" x="8091488" y="4292600"/>
          <p14:tracePt t="49994" x="8091488" y="4283075"/>
          <p14:tracePt t="50009" x="8091488" y="4264025"/>
          <p14:tracePt t="50015" x="8091488" y="4246563"/>
          <p14:tracePt t="50022" x="8091488" y="4210050"/>
          <p14:tracePt t="50030" x="8081963" y="4164013"/>
          <p14:tracePt t="50037" x="8072438" y="4110038"/>
          <p14:tracePt t="50044" x="8045450" y="4064000"/>
          <p14:tracePt t="50051" x="8018463" y="4000500"/>
          <p14:tracePt t="50058" x="7991475" y="3944938"/>
          <p14:tracePt t="50066" x="7954963" y="3898900"/>
          <p14:tracePt t="50071" x="7935913" y="3862388"/>
          <p14:tracePt t="50080" x="7918450" y="3835400"/>
          <p14:tracePt t="50096" x="7899400" y="3798888"/>
          <p14:tracePt t="50099" x="7881938" y="3762375"/>
          <p14:tracePt t="50106" x="7853363" y="3725863"/>
          <p14:tracePt t="50113" x="7780338" y="3670300"/>
          <p14:tracePt t="50120" x="7716838" y="3589338"/>
          <p14:tracePt t="50127" x="7597775" y="3460750"/>
          <p14:tracePt t="50135" x="7488238" y="3341688"/>
          <p14:tracePt t="50142" x="7370763" y="3214688"/>
          <p14:tracePt t="50148" x="7259638" y="3114675"/>
          <p14:tracePt t="50156" x="7169150" y="3032125"/>
          <p14:tracePt t="50163" x="7086600" y="2968625"/>
          <p14:tracePt t="50169" x="7040563" y="2930525"/>
          <p14:tracePt t="50176" x="7004050" y="2903538"/>
          <p14:tracePt t="50183" x="6986588" y="2894013"/>
          <p14:tracePt t="50190" x="6967538" y="2886075"/>
          <p14:tracePt t="50197" x="6959600" y="2876550"/>
          <p14:tracePt t="50213" x="6959600" y="2867025"/>
          <p14:tracePt t="50224" x="6940550" y="2867025"/>
          <p14:tracePt t="50232" x="6904038" y="2849563"/>
          <p14:tracePt t="50240" x="6813550" y="2820988"/>
          <p14:tracePt t="50247" x="6667500" y="2784475"/>
          <p14:tracePt t="50253" x="6475413" y="2730500"/>
          <p14:tracePt t="50260" x="6273800" y="2684463"/>
          <p14:tracePt t="50267" x="6137275" y="2647950"/>
          <p14:tracePt t="50273" x="6018213" y="2630488"/>
          <p14:tracePt t="50280" x="5945188" y="2601913"/>
          <p14:tracePt t="50288" x="5899150" y="2601913"/>
          <p14:tracePt t="50296" x="5845175" y="2593975"/>
          <p14:tracePt t="50301" x="5826125" y="2584450"/>
          <p14:tracePt t="50308" x="5808663" y="2584450"/>
          <p14:tracePt t="50315" x="5789613" y="2584450"/>
          <p14:tracePt t="50323" x="5753100" y="2584450"/>
          <p14:tracePt t="50330" x="5708650" y="2574925"/>
          <p14:tracePt t="50338" x="5653088" y="2574925"/>
          <p14:tracePt t="50344" x="5561013" y="2574925"/>
          <p14:tracePt t="50352" x="5414963" y="2574925"/>
          <p14:tracePt t="50358" x="5251450" y="2584450"/>
          <p14:tracePt t="50364" x="5086350" y="2611438"/>
          <p14:tracePt t="50371" x="4940300" y="2638425"/>
          <p14:tracePt t="50380" x="4821238" y="2657475"/>
          <p14:tracePt t="50386" x="4767263" y="2674938"/>
          <p14:tracePt t="50393" x="4730750" y="2674938"/>
          <p14:tracePt t="50399" x="4703763" y="2674938"/>
          <p14:tracePt t="50420" x="4694238" y="2674938"/>
          <p14:tracePt t="50512" x="4684713" y="2674938"/>
          <p14:tracePt t="50659" x="4684713" y="2667000"/>
          <p14:tracePt t="50889" x="4748213" y="2657475"/>
          <p14:tracePt t="50896" x="4813300" y="2647950"/>
          <p14:tracePt t="50903" x="4867275" y="2638425"/>
          <p14:tracePt t="50910" x="4932363" y="2638425"/>
          <p14:tracePt t="50917" x="4959350" y="2638425"/>
          <p14:tracePt t="50924" x="4976813" y="2630488"/>
          <p14:tracePt t="50931" x="5005388" y="2630488"/>
          <p14:tracePt t="50938" x="5013325" y="2620963"/>
          <p14:tracePt t="50946" x="5032375" y="2620963"/>
          <p14:tracePt t="50951" x="5041900" y="2620963"/>
          <p14:tracePt t="50960" x="5049838" y="2611438"/>
          <p14:tracePt t="50966" x="5078413" y="2611438"/>
          <p14:tracePt t="50972" x="5105400" y="2611438"/>
          <p14:tracePt t="50980" x="5151438" y="2611438"/>
          <p14:tracePt t="50987" x="5195888" y="2593975"/>
          <p14:tracePt t="50993" x="5260975" y="2584450"/>
          <p14:tracePt t="51001" x="5334000" y="2574925"/>
          <p14:tracePt t="51008" x="5424488" y="2565400"/>
          <p14:tracePt t="51015" x="5497513" y="2557463"/>
          <p14:tracePt t="51022" x="5580063" y="2557463"/>
          <p14:tracePt t="51029" x="5653088" y="2557463"/>
          <p14:tracePt t="51036" x="5735638" y="2557463"/>
          <p14:tracePt t="51043" x="5835650" y="2557463"/>
          <p14:tracePt t="51050" x="5945188" y="2557463"/>
          <p14:tracePt t="51057" x="6045200" y="2557463"/>
          <p14:tracePt t="51064" x="6137275" y="2565400"/>
          <p14:tracePt t="51071" x="6227763" y="2574925"/>
          <p14:tracePt t="51081" x="6300788" y="2593975"/>
          <p14:tracePt t="51084" x="6365875" y="2601913"/>
          <p14:tracePt t="51092" x="6438900" y="2611438"/>
          <p14:tracePt t="51099" x="6511925" y="2620963"/>
          <p14:tracePt t="51106" x="6584950" y="2630488"/>
          <p14:tracePt t="51113" x="6675438" y="2647950"/>
          <p14:tracePt t="51120" x="6767513" y="2657475"/>
          <p14:tracePt t="51128" x="6840538" y="2667000"/>
          <p14:tracePt t="51134" x="6913563" y="2674938"/>
          <p14:tracePt t="51142" x="6996113" y="2703513"/>
          <p14:tracePt t="51149" x="7050088" y="2703513"/>
          <p14:tracePt t="51154" x="7105650" y="2720975"/>
          <p14:tracePt t="51162" x="7132638" y="2730500"/>
          <p14:tracePt t="51169" x="7159625" y="2730500"/>
          <p14:tracePt t="51176" x="7186613" y="2740025"/>
          <p14:tracePt t="51182" x="7196138" y="2740025"/>
          <p14:tracePt t="51190" x="7223125" y="2747963"/>
          <p14:tracePt t="51196" x="7232650" y="2747963"/>
          <p14:tracePt t="51203" x="7251700" y="2757488"/>
          <p14:tracePt t="51210" x="7269163" y="2767013"/>
          <p14:tracePt t="51218" x="7288213" y="2776538"/>
          <p14:tracePt t="51225" x="7305675" y="2784475"/>
          <p14:tracePt t="51231" x="7334250" y="2803525"/>
          <p14:tracePt t="51240" x="7351713" y="2820988"/>
          <p14:tracePt t="51246" x="7370763" y="2840038"/>
          <p14:tracePt t="51253" x="7388225" y="2849563"/>
          <p14:tracePt t="51260" x="7407275" y="2886075"/>
          <p14:tracePt t="51267" x="7407275" y="2903538"/>
          <p14:tracePt t="53880" x="7269163" y="2995613"/>
          <p14:tracePt t="53888" x="6967538" y="3205163"/>
          <p14:tracePt t="53895" x="6648450" y="3397250"/>
          <p14:tracePt t="53901" x="6365875" y="3533775"/>
          <p14:tracePt t="53909" x="6045200" y="3706813"/>
          <p14:tracePt t="53916" x="5699125" y="3898900"/>
          <p14:tracePt t="53922" x="5287963" y="4117975"/>
          <p14:tracePt t="53930" x="4903788" y="4365625"/>
          <p14:tracePt t="53937" x="4502150" y="4584700"/>
          <p14:tracePt t="53944" x="4119563" y="4811713"/>
          <p14:tracePt t="53950" x="3762375" y="5022850"/>
          <p14:tracePt t="53957" x="3452813" y="5195888"/>
          <p14:tracePt t="53964" x="3251200" y="5295900"/>
          <p14:tracePt t="53971" x="3105150" y="5378450"/>
          <p14:tracePt t="53978" x="2995613" y="5414963"/>
          <p14:tracePt t="53985" x="2932113" y="5434013"/>
          <p14:tracePt t="53993" x="2922588" y="5434013"/>
          <p14:tracePt t="54000" x="2913063" y="5434013"/>
          <p14:tracePt t="54069" x="2903538" y="5434013"/>
          <p14:tracePt t="54075" x="2903538" y="5424488"/>
          <p14:tracePt t="54139" x="2903538" y="5414963"/>
          <p14:tracePt t="54230" x="2903538" y="5405438"/>
          <p14:tracePt t="54244" x="2903538" y="5397500"/>
          <p14:tracePt t="54265" x="2903538" y="5378450"/>
          <p14:tracePt t="54271" x="2940050" y="5341938"/>
          <p14:tracePt t="54278" x="3032125" y="5259388"/>
          <p14:tracePt t="54287" x="3122613" y="5178425"/>
          <p14:tracePt t="54295" x="3214688" y="5113338"/>
          <p14:tracePt t="54301" x="3287713" y="5059363"/>
          <p14:tracePt t="54308" x="3324225" y="5040313"/>
          <p14:tracePt t="54314" x="3343275" y="5032375"/>
          <p14:tracePt t="54321" x="3370263" y="5022850"/>
          <p14:tracePt t="54328" x="3379788" y="5022850"/>
          <p14:tracePt t="54336" x="3397250" y="5022850"/>
          <p14:tracePt t="54341" x="3406775" y="5022850"/>
          <p14:tracePt t="54349" x="3416300" y="5022850"/>
          <p14:tracePt t="54356" x="3424238" y="5022850"/>
          <p14:tracePt t="54362" x="3433763" y="5022850"/>
          <p14:tracePt t="54398" x="3443288" y="5022850"/>
          <p14:tracePt t="54412" x="3452813" y="5022850"/>
          <p14:tracePt t="54447" x="3460750" y="5013325"/>
          <p14:tracePt t="54455" x="3470275" y="5013325"/>
          <p14:tracePt t="54461" x="3497263" y="5003800"/>
          <p14:tracePt t="54468" x="3543300" y="4986338"/>
          <p14:tracePt t="54475" x="3606800" y="4959350"/>
          <p14:tracePt t="54482" x="3671888" y="4922838"/>
          <p14:tracePt t="54490" x="3735388" y="4894263"/>
          <p14:tracePt t="54497" x="3835400" y="4840288"/>
          <p14:tracePt t="54503" x="3908425" y="4803775"/>
          <p14:tracePt t="54511" x="3990975" y="4757738"/>
          <p14:tracePt t="54518" x="4054475" y="4711700"/>
          <p14:tracePt t="54524" x="4137025" y="4675188"/>
          <p14:tracePt t="54531" x="4183063" y="4648200"/>
          <p14:tracePt t="54538" x="4246563" y="4621213"/>
          <p14:tracePt t="54545" x="4310063" y="4602163"/>
          <p14:tracePt t="54551" x="4375150" y="4592638"/>
          <p14:tracePt t="54559" x="4419600" y="4575175"/>
          <p14:tracePt t="54566" x="4456113" y="4565650"/>
          <p14:tracePt t="54572" x="4492625" y="4565650"/>
          <p14:tracePt t="54580" x="4521200" y="4556125"/>
          <p14:tracePt t="54588" x="4557713" y="4556125"/>
          <p14:tracePt t="54595" x="4584700" y="4556125"/>
          <p14:tracePt t="54601" x="4621213" y="4556125"/>
          <p14:tracePt t="54608" x="4657725" y="4556125"/>
          <p14:tracePt t="54615" x="4694238" y="4556125"/>
          <p14:tracePt t="54622" x="4730750" y="4556125"/>
          <p14:tracePt t="54629" x="4767263" y="4556125"/>
          <p14:tracePt t="54636" x="4784725" y="4565650"/>
          <p14:tracePt t="54644" x="4813300" y="4565650"/>
          <p14:tracePt t="54649" x="4840288" y="4575175"/>
          <p14:tracePt t="54657" x="4857750" y="4575175"/>
          <p14:tracePt t="54664" x="4876800" y="4575175"/>
          <p14:tracePt t="54671" x="4886325" y="4575175"/>
          <p14:tracePt t="54678" x="4913313" y="4575175"/>
          <p14:tracePt t="54686" x="4932363" y="4584700"/>
          <p14:tracePt t="54692" x="4949825" y="4592638"/>
          <p14:tracePt t="54698" x="4976813" y="4592638"/>
          <p14:tracePt t="54706" x="4986338" y="4602163"/>
          <p14:tracePt t="54712" x="5013325" y="4611688"/>
          <p14:tracePt t="54720" x="5041900" y="4621213"/>
          <p14:tracePt t="54728" x="5059363" y="4629150"/>
          <p14:tracePt t="54733" x="5086350" y="4629150"/>
          <p14:tracePt t="54741" x="5105400" y="4629150"/>
          <p14:tracePt t="54747" x="5132388" y="4638675"/>
          <p14:tracePt t="54754" x="5159375" y="4638675"/>
          <p14:tracePt t="54762" x="5178425" y="4648200"/>
          <p14:tracePt t="54768" x="5205413" y="4657725"/>
          <p14:tracePt t="54775" x="5241925" y="4657725"/>
          <p14:tracePt t="54782" x="5251450" y="4665663"/>
          <p14:tracePt t="54790" x="5278438" y="4675188"/>
          <p14:tracePt t="54796" x="5305425" y="4684713"/>
          <p14:tracePt t="54804" x="5334000" y="4694238"/>
          <p14:tracePt t="54811" x="5370513" y="4702175"/>
          <p14:tracePt t="54818" x="5387975" y="4702175"/>
          <p14:tracePt t="54825" x="5424488" y="4711700"/>
          <p14:tracePt t="54831" x="5461000" y="4730750"/>
          <p14:tracePt t="54839" x="5497513" y="4738688"/>
          <p14:tracePt t="54845" x="5534025" y="4757738"/>
          <p14:tracePt t="54852" x="5553075" y="4767263"/>
          <p14:tracePt t="54861" x="5589588" y="4775200"/>
          <p14:tracePt t="54866" x="5616575" y="4794250"/>
          <p14:tracePt t="54873" x="5626100" y="4803775"/>
          <p14:tracePt t="54881" x="5653088" y="4811713"/>
          <p14:tracePt t="54889" x="5662613" y="4811713"/>
          <p14:tracePt t="54922" x="5670550" y="4811713"/>
          <p14:tracePt t="54937" x="5680075" y="4811713"/>
          <p14:tracePt t="56983" x="5589588" y="4913313"/>
          <p14:tracePt t="56991" x="5397500" y="5086350"/>
          <p14:tracePt t="56997" x="5260975" y="5205413"/>
          <p14:tracePt t="57004" x="5168900" y="5305425"/>
          <p14:tracePt t="57012" x="5095875" y="5368925"/>
          <p14:tracePt t="57018" x="5041900" y="5424488"/>
          <p14:tracePt t="57025" x="4986338" y="5478463"/>
          <p14:tracePt t="57031" x="4968875" y="5507038"/>
          <p14:tracePt t="57039" x="4940300" y="5534025"/>
          <p14:tracePt t="57045" x="4922838" y="5561013"/>
          <p14:tracePt t="57052" x="4903788" y="5570538"/>
          <p14:tracePt t="57061" x="4903788" y="5580063"/>
          <p14:tracePt t="57068" x="4886325" y="5588000"/>
          <p14:tracePt t="57078" x="4876800" y="5597525"/>
          <p14:tracePt t="57110" x="4867275" y="5597525"/>
          <p14:tracePt t="57151" x="4857750" y="5597525"/>
          <p14:tracePt t="61845" x="4986338" y="5570538"/>
          <p14:tracePt t="61852" x="5224463" y="5487988"/>
          <p14:tracePt t="61859" x="5470525" y="5405438"/>
          <p14:tracePt t="61866" x="5699125" y="5378450"/>
          <p14:tracePt t="61873" x="5899150" y="5332413"/>
          <p14:tracePt t="61879" x="6127750" y="5287963"/>
          <p14:tracePt t="61887" x="6329363" y="5259388"/>
          <p14:tracePt t="61893" x="6548438" y="5222875"/>
          <p14:tracePt t="61901" x="6740525" y="5214938"/>
          <p14:tracePt t="61909" x="6904038" y="5205413"/>
          <p14:tracePt t="61915" x="7086600" y="5178425"/>
          <p14:tracePt t="61922" x="7242175" y="5178425"/>
          <p14:tracePt t="61929" x="7424738" y="5159375"/>
          <p14:tracePt t="61936" x="7589838" y="5159375"/>
          <p14:tracePt t="61943" x="7735888" y="5168900"/>
          <p14:tracePt t="61950" x="7862888" y="5178425"/>
          <p14:tracePt t="61957" x="7981950" y="5178425"/>
          <p14:tracePt t="61963" x="8101013" y="5186363"/>
          <p14:tracePt t="61971" x="8191500" y="5195888"/>
          <p14:tracePt t="61977" x="8264525" y="5214938"/>
          <p14:tracePt t="61984" x="8329613" y="5222875"/>
          <p14:tracePt t="61992" x="8402638" y="5232400"/>
          <p14:tracePt t="61998" x="8447088" y="5241925"/>
          <p14:tracePt t="62007" x="8493125" y="5251450"/>
          <p14:tracePt t="62012" x="8529638" y="5251450"/>
          <p14:tracePt t="62020" x="8556625" y="5251450"/>
          <p14:tracePt t="62027" x="8585200" y="5259388"/>
          <p14:tracePt t="62034" x="8612188" y="5259388"/>
          <p14:tracePt t="62043" x="8621713" y="5259388"/>
          <p14:tracePt t="62048" x="8639175" y="5259388"/>
          <p14:tracePt t="62061" x="8658225" y="5251450"/>
          <p14:tracePt t="62069" x="8666163" y="5251450"/>
          <p14:tracePt t="99701" x="8721725" y="5222875"/>
          <p14:tracePt t="99708" x="8812213" y="5186363"/>
          <p14:tracePt t="99714" x="8894763" y="5168900"/>
          <p14:tracePt t="99721" x="8986838" y="5141913"/>
          <p14:tracePt t="99729" x="9050338" y="5132388"/>
          <p14:tracePt t="99735" x="9123363" y="5122863"/>
          <p14:tracePt t="99742" x="9186863" y="5105400"/>
          <p14:tracePt t="99749" x="9232900" y="5086350"/>
          <p14:tracePt t="99756" x="9278938" y="5076825"/>
          <p14:tracePt t="99764" x="9324975" y="5068888"/>
          <p14:tracePt t="99770" x="9388475" y="5059363"/>
          <p14:tracePt t="99779" x="9451975" y="5040313"/>
          <p14:tracePt t="99785" x="9498013" y="5040313"/>
          <p14:tracePt t="99791" x="9561513" y="5032375"/>
          <p14:tracePt t="99799" x="9607550" y="5022850"/>
          <p14:tracePt t="99806" x="9653588" y="5022850"/>
          <p14:tracePt t="99812" x="9698038" y="5013325"/>
          <p14:tracePt t="99819" x="9734550" y="5013325"/>
          <p14:tracePt t="99826" x="9763125" y="5013325"/>
          <p14:tracePt t="99833" x="9799638" y="5013325"/>
          <p14:tracePt t="99840" x="9817100" y="5013325"/>
          <p14:tracePt t="99847" x="9845675" y="5013325"/>
          <p14:tracePt t="99853" x="9872663" y="5013325"/>
          <p14:tracePt t="99861" x="9882188" y="5013325"/>
          <p14:tracePt t="99868" x="9890125" y="5013325"/>
          <p14:tracePt t="99874" x="9899650" y="5022850"/>
          <p14:tracePt t="99882" x="9909175" y="5022850"/>
          <p14:tracePt t="99897" x="9918700" y="5022850"/>
          <p14:tracePt t="99903" x="9918700" y="5032375"/>
          <p14:tracePt t="99924" x="9926638" y="5032375"/>
          <p14:tracePt t="99945" x="9936163" y="5032375"/>
          <p14:tracePt t="100213" x="9661525" y="4967288"/>
          <p14:tracePt t="100220" x="9178925" y="4794250"/>
          <p14:tracePt t="100228" x="8612188" y="4602163"/>
          <p14:tracePt t="100232" x="7981950" y="4402138"/>
          <p14:tracePt t="100241" x="7242175" y="4191000"/>
          <p14:tracePt t="100247" x="6365875" y="4054475"/>
          <p14:tracePt t="100254" x="5461000" y="3908425"/>
          <p14:tracePt t="100262" x="4529138" y="3762375"/>
          <p14:tracePt t="100268" x="3652838" y="3625850"/>
          <p14:tracePt t="100276" x="2867025" y="3479800"/>
          <p14:tracePt t="100282" x="2136775" y="3341688"/>
          <p14:tracePt t="100290" x="1516063" y="3195638"/>
          <p14:tracePt t="100298" x="1087438" y="3005138"/>
          <p14:tracePt t="100303" x="757238" y="2776538"/>
          <p14:tracePt t="100310" x="566738" y="2574925"/>
          <p14:tracePt t="100318" x="420688" y="2319338"/>
          <p14:tracePt t="100325" x="374650" y="2027238"/>
          <p14:tracePt t="100331" x="384175" y="1671638"/>
          <p14:tracePt t="100339" x="484188" y="1223963"/>
          <p14:tracePt t="100579" x="165100" y="995363"/>
          <p14:tracePt t="101536" x="2676525" y="328613"/>
          <p14:tracePt t="101536" x="2867025" y="530225"/>
          <p14:tracePt t="101536" x="3086100" y="785813"/>
          <p14:tracePt t="101536" x="3314700" y="1087438"/>
          <p14:tracePt t="101536" x="3533775" y="1360488"/>
          <p14:tracePt t="101536" x="3752850" y="1635125"/>
          <p14:tracePt t="101536" x="3981450" y="1844675"/>
          <p14:tracePt t="101536" x="4210050" y="2073275"/>
          <p14:tracePt t="101536" x="4383088" y="2265363"/>
          <p14:tracePt t="101536" x="4521200" y="2428875"/>
          <p14:tracePt t="101536" x="4611688" y="2538413"/>
          <p14:tracePt t="101536" x="4703763" y="2647950"/>
          <p14:tracePt t="101536" x="4757738" y="2757488"/>
          <p14:tracePt t="101536" x="4803775" y="2830513"/>
          <p14:tracePt t="101536" x="4821238" y="2886075"/>
          <p14:tracePt t="101536" x="4840288" y="2930525"/>
          <p14:tracePt t="101536" x="4840288" y="2976563"/>
          <p14:tracePt t="101536" x="4840288" y="3013075"/>
          <p14:tracePt t="101536" x="4840288" y="3032125"/>
          <p14:tracePt t="101536" x="4976813" y="3032125"/>
          <p14:tracePt t="101536" x="5195888" y="3032125"/>
          <p14:tracePt t="101536" x="5414963" y="3049588"/>
          <p14:tracePt t="101536" x="5626100" y="3122613"/>
          <p14:tracePt t="101536" x="5818188" y="3195638"/>
          <p14:tracePt t="101536" x="6018213" y="3305175"/>
          <p14:tracePt t="101536" x="6183313" y="3387725"/>
          <p14:tracePt t="101536" x="6365875" y="3497263"/>
          <p14:tracePt t="101536" x="6538913" y="3597275"/>
          <p14:tracePt t="101536" x="6675438" y="3670300"/>
          <p14:tracePt t="101536" x="6821488" y="3762375"/>
          <p14:tracePt t="101536" x="6967538" y="3844925"/>
          <p14:tracePt t="101536" x="7077075" y="3908425"/>
          <p14:tracePt t="101536" x="7159625" y="3963988"/>
          <p14:tracePt t="101536" x="7223125" y="4017963"/>
          <p14:tracePt t="101536" x="7278688" y="4064000"/>
          <p14:tracePt t="101536" x="7315200" y="4100513"/>
          <p14:tracePt t="101536" x="7370763" y="4146550"/>
          <p14:tracePt t="101536" x="7388225" y="4154488"/>
          <p14:tracePt t="101536" x="7415213" y="4183063"/>
          <p14:tracePt t="101536" x="7434263" y="4200525"/>
          <p14:tracePt t="101536" x="7451725" y="4210050"/>
          <p14:tracePt t="101536" x="7461250" y="4237038"/>
          <p14:tracePt t="101536" x="7461250" y="4256088"/>
          <p14:tracePt t="101536" x="7470775" y="4264025"/>
          <p14:tracePt t="101536" x="7470775" y="4283075"/>
          <p14:tracePt t="101536" x="7470775" y="4292600"/>
          <p14:tracePt t="101536" x="7470775" y="4300538"/>
          <p14:tracePt t="101536" x="7616825" y="4256088"/>
          <p14:tracePt t="101536" x="7835900" y="4183063"/>
          <p14:tracePt t="101536" x="8101013" y="4117975"/>
          <p14:tracePt t="101536" x="8301038" y="4073525"/>
          <p14:tracePt t="101536" x="8529638" y="4027488"/>
          <p14:tracePt t="101536" x="8794750" y="3971925"/>
          <p14:tracePt t="101536" x="9077325" y="3944938"/>
          <p14:tracePt t="101536" x="9324975" y="3908425"/>
          <p14:tracePt t="101536" x="9571038" y="3898900"/>
          <p14:tracePt t="101536" x="9845675" y="3898900"/>
          <p14:tracePt t="101536" x="10109200" y="3898900"/>
          <p14:tracePt t="101536" x="10447338" y="3898900"/>
          <p14:tracePt t="101536" x="10748963" y="3898900"/>
          <p14:tracePt t="101536" x="11041063" y="3898900"/>
          <p14:tracePt t="101536" x="11250613" y="3898900"/>
          <p14:tracePt t="101536" x="11415713" y="3917950"/>
          <p14:tracePt t="101536" x="11561763" y="3927475"/>
          <p14:tracePt t="101536" x="11680825" y="3935413"/>
          <p14:tracePt t="101536" x="11771313" y="3954463"/>
          <p14:tracePt t="101536" x="11817350" y="3971925"/>
          <p14:tracePt t="101536" x="11853863" y="3981450"/>
          <p14:tracePt t="101536" x="11863388" y="3990975"/>
          <p14:tracePt t="101536" x="11880850" y="3990975"/>
          <p14:tracePt t="101536" x="11890375" y="3990975"/>
          <p14:tracePt t="101536" x="11899900" y="4000500"/>
          <p14:tracePt t="101536" x="11899900" y="4008438"/>
          <p14:tracePt t="101536" x="11909425" y="4027488"/>
          <p14:tracePt t="101536" x="11909425" y="4044950"/>
          <p14:tracePt t="101536" x="11909425" y="4054475"/>
          <p14:tracePt t="101536" x="11525250" y="4127500"/>
          <p14:tracePt t="101536" x="10914063" y="4191000"/>
          <p14:tracePt t="101536" x="10283825" y="4227513"/>
          <p14:tracePt t="101536" x="9653588" y="4273550"/>
          <p14:tracePt t="101536" x="9023350" y="4319588"/>
          <p14:tracePt t="101536" x="8366125" y="4365625"/>
          <p14:tracePt t="101536" x="7762875" y="4410075"/>
          <p14:tracePt t="101536" x="7169150" y="4429125"/>
          <p14:tracePt t="101536" x="6594475" y="4475163"/>
          <p14:tracePt t="101536" x="6118225" y="4475163"/>
          <p14:tracePt t="101536" x="5735638" y="4475163"/>
          <p14:tracePt t="101536" x="5424488" y="4446588"/>
          <p14:tracePt t="101536" x="5195888" y="4410075"/>
          <p14:tracePt t="101536" x="5013325" y="4356100"/>
          <p14:tracePt t="101536" x="4886325" y="4300538"/>
          <p14:tracePt t="101536" x="4784725" y="4227513"/>
          <p14:tracePt t="101536" x="4703763" y="4154488"/>
          <p14:tracePt t="101536" x="4648200" y="4100513"/>
          <p14:tracePt t="101536" x="4621213" y="4054475"/>
          <p14:tracePt t="101536" x="4621213" y="4044950"/>
          <p14:tracePt t="101536" x="4429125" y="4017963"/>
          <p14:tracePt t="101536" x="4027488" y="3963988"/>
          <p14:tracePt t="101536" x="3589338" y="3881438"/>
          <p14:tracePt t="101536" x="3095625" y="3798888"/>
          <p14:tracePt t="101536" x="2603500" y="3716338"/>
          <p14:tracePt t="101536" x="2073275" y="3597275"/>
          <p14:tracePt t="101536" x="1543050" y="3443288"/>
          <p14:tracePt t="101536" x="1004888" y="3268663"/>
          <p14:tracePt t="101536" x="538163" y="3041650"/>
          <p14:tracePt t="101536" x="128588" y="2776538"/>
          <p14:tracePt t="103597" x="447675" y="547688"/>
          <p14:tracePt t="103605" x="611188" y="895350"/>
          <p14:tracePt t="103612" x="757238" y="1177925"/>
          <p14:tracePt t="103618" x="904875" y="1497013"/>
          <p14:tracePt t="103627" x="1077913" y="1808163"/>
          <p14:tracePt t="103632" x="1214438" y="2100263"/>
          <p14:tracePt t="103640" x="1343025" y="2374900"/>
          <p14:tracePt t="103646" x="1460500" y="2630488"/>
          <p14:tracePt t="103653" x="1543050" y="2876550"/>
          <p14:tracePt t="103660" x="1589088" y="3032125"/>
          <p14:tracePt t="103667" x="1625600" y="3178175"/>
          <p14:tracePt t="103677" x="1662113" y="3314700"/>
          <p14:tracePt t="103681" x="1681163" y="3443288"/>
          <p14:tracePt t="103689" x="1689100" y="3543300"/>
          <p14:tracePt t="103696" x="1689100" y="3633788"/>
          <p14:tracePt t="103703" x="1689100" y="3735388"/>
          <p14:tracePt t="103711" x="1671638" y="3844925"/>
          <p14:tracePt t="103716" x="1652588" y="3935413"/>
          <p14:tracePt t="103724" x="1625600" y="4027488"/>
          <p14:tracePt t="103730" x="1606550" y="4100513"/>
          <p14:tracePt t="103737" x="1562100" y="4164013"/>
          <p14:tracePt t="103744" x="1552575" y="4173538"/>
          <p14:tracePt t="109265" x="1689100" y="4173538"/>
          <p14:tracePt t="109272" x="1936750" y="4154488"/>
          <p14:tracePt t="109278" x="2146300" y="4146550"/>
          <p14:tracePt t="109285" x="2392363" y="4146550"/>
          <p14:tracePt t="109292" x="2657475" y="4146550"/>
          <p14:tracePt t="109300" x="2932113" y="4146550"/>
          <p14:tracePt t="109307" x="3205163" y="4146550"/>
          <p14:tracePt t="109313" x="3506788" y="4146550"/>
          <p14:tracePt t="109322" x="3781425" y="4183063"/>
          <p14:tracePt t="109328" x="4054475" y="4183063"/>
          <p14:tracePt t="109335" x="4365625" y="4219575"/>
          <p14:tracePt t="109342" x="4703763" y="4256088"/>
          <p14:tracePt t="109350" x="5013325" y="4292600"/>
          <p14:tracePt t="109356" x="5278438" y="4337050"/>
          <p14:tracePt t="109363" x="5534025" y="4383088"/>
          <p14:tracePt t="109371" x="5708650" y="4429125"/>
          <p14:tracePt t="109378" x="5862638" y="4475163"/>
          <p14:tracePt t="109384" x="5981700" y="4511675"/>
          <p14:tracePt t="109392" x="6100763" y="4548188"/>
          <p14:tracePt t="109398" x="6183313" y="4575175"/>
          <p14:tracePt t="109404" x="6256338" y="4584700"/>
          <p14:tracePt t="109411" x="6300788" y="4592638"/>
          <p14:tracePt t="109420" x="6329363" y="4592638"/>
          <p14:tracePt t="109426" x="6356350" y="4592638"/>
          <p14:tracePt t="109434" x="6373813" y="4592638"/>
          <p14:tracePt t="109440" x="6402388" y="4592638"/>
          <p14:tracePt t="109446" x="6410325" y="4602163"/>
          <p14:tracePt t="109454" x="6429375" y="4602163"/>
          <p14:tracePt t="109460" x="6438900" y="4602163"/>
          <p14:tracePt t="109467" x="6456363" y="4602163"/>
          <p14:tracePt t="109475" x="6465888" y="4602163"/>
          <p14:tracePt t="109482" x="6465888" y="4611688"/>
          <p14:tracePt t="112933" x="6346825" y="4684713"/>
          <p14:tracePt t="112940" x="6173788" y="4784725"/>
          <p14:tracePt t="112947" x="6045200" y="4857750"/>
          <p14:tracePt t="112954" x="5945188" y="4922838"/>
          <p14:tracePt t="112960" x="5818188" y="4995863"/>
          <p14:tracePt t="112966" x="5708650" y="5076825"/>
          <p14:tracePt t="112975" x="5589588" y="5149850"/>
          <p14:tracePt t="112982" x="5480050" y="5241925"/>
          <p14:tracePt t="112989" x="5378450" y="5305425"/>
          <p14:tracePt t="112996" x="5287963" y="5368925"/>
          <p14:tracePt t="113004" x="5205413" y="5414963"/>
          <p14:tracePt t="113009" x="5114925" y="5470525"/>
          <p14:tracePt t="113016" x="5022850" y="5514975"/>
          <p14:tracePt t="113025" x="4940300" y="5561013"/>
          <p14:tracePt t="113031" x="4867275" y="5607050"/>
          <p14:tracePt t="113037" x="4794250" y="5643563"/>
          <p14:tracePt t="113044" x="4748213" y="5670550"/>
          <p14:tracePt t="113051" x="4721225" y="5689600"/>
          <p14:tracePt t="113058" x="4703763" y="5697538"/>
          <p14:tracePt t="113072" x="4694238" y="5697538"/>
          <p14:tracePt t="113080" x="4684713" y="5697538"/>
          <p14:tracePt t="113094" x="4675188" y="5697538"/>
          <p14:tracePt t="113123" x="4675188" y="5689600"/>
          <p14:tracePt t="113156" x="4675188" y="5680075"/>
          <p14:tracePt t="113962" x="4667250" y="5689600"/>
          <p14:tracePt t="113970" x="4648200" y="5726113"/>
          <p14:tracePt t="113977" x="4630738" y="5762625"/>
          <p14:tracePt t="113984" x="4611688" y="5789613"/>
          <p14:tracePt t="113991" x="4611688" y="5799138"/>
          <p14:tracePt t="113997" x="4611688" y="5807075"/>
          <p14:tracePt t="114007" x="4602163" y="5807075"/>
          <p14:tracePt t="114012" x="4602163" y="5816600"/>
          <p14:tracePt t="114020" x="4594225" y="5816600"/>
          <p14:tracePt t="114025" x="4594225" y="5826125"/>
          <p14:tracePt t="114040" x="4584700" y="5826125"/>
          <p14:tracePt t="114067" x="4575175" y="5835650"/>
          <p14:tracePt t="114075" x="4565650" y="5835650"/>
          <p14:tracePt t="114083" x="4529138" y="5835650"/>
          <p14:tracePt t="114089" x="4484688" y="5826125"/>
          <p14:tracePt t="114096" x="4429125" y="5807075"/>
          <p14:tracePt t="114103" x="4338638" y="5770563"/>
          <p14:tracePt t="114109" x="4246563" y="5734050"/>
          <p14:tracePt t="114118" x="4146550" y="5697538"/>
          <p14:tracePt t="114124" x="4037013" y="5643563"/>
          <p14:tracePt t="114131" x="3944938" y="5607050"/>
          <p14:tracePt t="114137" x="3835400" y="5543550"/>
          <p14:tracePt t="114144" x="3698875" y="5470525"/>
          <p14:tracePt t="114152" x="3543300" y="5360988"/>
          <p14:tracePt t="114158" x="3324225" y="5195888"/>
          <p14:tracePt t="114165" x="3132138" y="5013325"/>
          <p14:tracePt t="114174" x="2903538" y="4784725"/>
          <p14:tracePt t="114180" x="2693988" y="4456113"/>
          <p14:tracePt t="114187" x="2484438" y="4000500"/>
          <p14:tracePt t="114194" x="2292350" y="3460750"/>
          <p14:tracePt t="114201" x="2136775" y="2867025"/>
          <p14:tracePt t="114208" x="2027238" y="2346325"/>
          <p14:tracePt t="114215" x="1927225" y="1881188"/>
          <p14:tracePt t="114224" x="1854200" y="1552575"/>
          <p14:tracePt t="114228" x="1762125" y="1333500"/>
          <p14:tracePt t="114236" x="1698625" y="1196975"/>
          <p14:tracePt t="114242" x="1625600" y="1104900"/>
          <p14:tracePt t="114250" x="1562100" y="1022350"/>
          <p14:tracePt t="114257" x="1506538" y="968375"/>
          <p14:tracePt t="114263" x="1460500" y="912813"/>
          <p14:tracePt t="114272" x="1433513" y="885825"/>
          <p14:tracePt t="114279" x="1416050" y="849313"/>
          <p14:tracePt t="114560" x="1123950" y="757238"/>
          <p14:tracePt t="114568" x="676275" y="611188"/>
          <p14:tracePt t="114575" x="209550" y="4841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7653B-79D5-498E-A381-07A53F82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1443789"/>
            <a:ext cx="8770571" cy="685272"/>
          </a:xfrm>
        </p:spPr>
        <p:txBody>
          <a:bodyPr>
            <a:normAutofit fontScale="90000"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Modulating MCLK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C1650-94D3-426D-B0E2-35FB3BB2A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All memory timing is defined by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, and long access times can be accommodated by stretching this clock. It is usual to stretch the LOW period of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, because this enables the memory manager to abort the operation if the access is eventually unsuccessful.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 can be stretched before being applied to the processor, or the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WAIT state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 input can be used together with a free-running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. Taking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WAIT state</a:t>
            </a:r>
            <a:r>
              <a:rPr lang="en-US" b="0" i="0" dirty="0">
                <a:solidFill>
                  <a:srgbClr val="333E48"/>
                </a:solidFill>
                <a:effectLst/>
                <a:latin typeface="Lato"/>
              </a:rPr>
              <a:t> LOW has the same effect as stretching the LOW period of </a:t>
            </a:r>
            <a:r>
              <a:rPr lang="en-US" b="1" i="0" dirty="0">
                <a:solidFill>
                  <a:srgbClr val="333E48"/>
                </a:solidFill>
                <a:effectLst/>
                <a:latin typeface="Lato"/>
              </a:rPr>
              <a:t>MCLK.</a:t>
            </a:r>
            <a:endParaRPr lang="en-US" b="0" i="0" dirty="0">
              <a:solidFill>
                <a:srgbClr val="333E48"/>
              </a:solidFill>
              <a:effectLst/>
              <a:latin typeface="La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5085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F8176-45D2-4370-9E27-A321C9F9C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078" y="1434164"/>
            <a:ext cx="8855193" cy="694896"/>
          </a:xfrm>
        </p:spPr>
        <p:txBody>
          <a:bodyPr>
            <a:normAutofit fontScale="90000"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Wait States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F42FD-0935-4404-82FB-8200BAF18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        ROM Wait control state transition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C48C7C-3D17-416B-9FE8-088402E8E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250" t="31046" r="13667" b="35555"/>
          <a:stretch/>
        </p:blipFill>
        <p:spPr>
          <a:xfrm>
            <a:off x="3850640" y="2402840"/>
            <a:ext cx="6715760" cy="229054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9575242-5C40-4548-9272-9A038E4D1F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6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810"/>
    </mc:Choice>
    <mc:Fallback xmlns="">
      <p:transition spd="slow" advTm="128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330" x="2822575" y="2593975"/>
          <p14:tracePt t="23336" x="2803525" y="2630488"/>
          <p14:tracePt t="23343" x="2794000" y="2693988"/>
          <p14:tracePt t="23351" x="2786063" y="2720975"/>
          <p14:tracePt t="23358" x="2776538" y="2776538"/>
          <p14:tracePt t="23365" x="2767013" y="2820988"/>
          <p14:tracePt t="23372" x="2757488" y="2849563"/>
          <p14:tracePt t="23378" x="2757488" y="2894013"/>
          <p14:tracePt t="23386" x="2757488" y="2930525"/>
          <p14:tracePt t="23393" x="2757488" y="2976563"/>
          <p14:tracePt t="23400" x="2767013" y="3013075"/>
          <p14:tracePt t="23408" x="2776538" y="3041650"/>
          <p14:tracePt t="23413" x="2794000" y="3095625"/>
          <p14:tracePt t="23420" x="2803525" y="3141663"/>
          <p14:tracePt t="23427" x="2822575" y="3205163"/>
          <p14:tracePt t="23435" x="2830513" y="3268663"/>
          <p14:tracePt t="23442" x="2859088" y="3333750"/>
          <p14:tracePt t="23449" x="2886075" y="3397250"/>
          <p14:tracePt t="23457" x="2895600" y="3443288"/>
          <p14:tracePt t="23462" x="2913063" y="3479800"/>
          <p14:tracePt t="23469" x="2932113" y="3516313"/>
          <p14:tracePt t="23477" x="2940050" y="3552825"/>
          <p14:tracePt t="23484" x="2959100" y="3570288"/>
          <p14:tracePt t="23490" x="2976563" y="3597275"/>
          <p14:tracePt t="23499" x="2976563" y="3616325"/>
          <p14:tracePt t="23506" x="2995613" y="3633788"/>
          <p14:tracePt t="23512" x="3005138" y="3652838"/>
          <p14:tracePt t="23519" x="3022600" y="3679825"/>
          <p14:tracePt t="23527" x="3041650" y="3689350"/>
          <p14:tracePt t="23533" x="3041650" y="3716338"/>
          <p14:tracePt t="23540" x="3068638" y="3735388"/>
          <p14:tracePt t="23547" x="3078163" y="3743325"/>
          <p14:tracePt t="23554" x="3095625" y="3771900"/>
          <p14:tracePt t="23561" x="3105150" y="3789363"/>
          <p14:tracePt t="23568" x="3114675" y="3798888"/>
          <p14:tracePt t="23575" x="3132138" y="3816350"/>
          <p14:tracePt t="23581" x="3159125" y="3844925"/>
          <p14:tracePt t="23589" x="3159125" y="3852863"/>
          <p14:tracePt t="23596" x="3178175" y="3862388"/>
          <p14:tracePt t="23604" x="3195638" y="3871913"/>
          <p14:tracePt t="23610" x="3195638" y="3881438"/>
          <p14:tracePt t="23617" x="3214688" y="3889375"/>
          <p14:tracePt t="23624" x="3224213" y="3898900"/>
          <p14:tracePt t="23630" x="3241675" y="3917950"/>
          <p14:tracePt t="23638" x="3260725" y="3927475"/>
          <p14:tracePt t="23645" x="3270250" y="3944938"/>
          <p14:tracePt t="23652" x="3278188" y="3954463"/>
          <p14:tracePt t="23660" x="3297238" y="3971925"/>
          <p14:tracePt t="23666" x="3314700" y="3971925"/>
          <p14:tracePt t="23673" x="3314700" y="3981450"/>
          <p14:tracePt t="23679" x="3324225" y="3990975"/>
          <p14:tracePt t="23688" x="3343275" y="4000500"/>
          <p14:tracePt t="23716" x="3351213" y="4000500"/>
          <p14:tracePt t="23723" x="3360738" y="4008438"/>
          <p14:tracePt t="23737" x="3360738" y="4017963"/>
          <p14:tracePt t="23744" x="3379788" y="4017963"/>
          <p14:tracePt t="23750" x="3416300" y="4037013"/>
          <p14:tracePt t="23757" x="3433763" y="4044950"/>
          <p14:tracePt t="23764" x="3460750" y="4064000"/>
          <p14:tracePt t="23770" x="3489325" y="4073525"/>
          <p14:tracePt t="23777" x="3506788" y="4090988"/>
          <p14:tracePt t="23785" x="3516313" y="4090988"/>
          <p14:tracePt t="23793" x="3525838" y="4090988"/>
          <p14:tracePt t="23806" x="3533775" y="4090988"/>
          <p14:tracePt t="23813" x="3543300" y="4090988"/>
          <p14:tracePt t="23834" x="3552825" y="4090988"/>
          <p14:tracePt t="23840" x="3562350" y="4090988"/>
          <p14:tracePt t="23855" x="3570288" y="4090988"/>
          <p14:tracePt t="24779" x="3643313" y="4117975"/>
          <p14:tracePt t="24787" x="3725863" y="4164013"/>
          <p14:tracePt t="24793" x="3798888" y="4219575"/>
          <p14:tracePt t="24800" x="3898900" y="4310063"/>
          <p14:tracePt t="24808" x="3990975" y="4392613"/>
          <p14:tracePt t="24814" x="4073525" y="4475163"/>
          <p14:tracePt t="24822" x="4146550" y="4538663"/>
          <p14:tracePt t="24828" x="4200525" y="4592638"/>
          <p14:tracePt t="24836" x="4256088" y="4665663"/>
          <p14:tracePt t="24842" x="4310063" y="4702175"/>
          <p14:tracePt t="24849" x="4356100" y="4748213"/>
          <p14:tracePt t="24856" x="4411663" y="4803775"/>
          <p14:tracePt t="24862" x="4456113" y="4840288"/>
          <p14:tracePt t="24869" x="4492625" y="4876800"/>
          <p14:tracePt t="24877" x="4548188" y="4913313"/>
          <p14:tracePt t="24885" x="4575175" y="4949825"/>
          <p14:tracePt t="24891" x="4621213" y="4976813"/>
          <p14:tracePt t="24898" x="4667250" y="5003800"/>
          <p14:tracePt t="24906" x="4711700" y="5049838"/>
          <p14:tracePt t="24912" x="4767263" y="5076825"/>
          <p14:tracePt t="24919" x="4803775" y="5105400"/>
          <p14:tracePt t="24927" x="4857750" y="5149850"/>
          <p14:tracePt t="24933" x="4903788" y="5178425"/>
          <p14:tracePt t="24939" x="4949825" y="5222875"/>
          <p14:tracePt t="24947" x="4995863" y="5251450"/>
          <p14:tracePt t="24954" x="5049838" y="5287963"/>
          <p14:tracePt t="24960" x="5095875" y="5305425"/>
          <p14:tracePt t="24968" x="5151438" y="5332413"/>
          <p14:tracePt t="24976" x="5195888" y="5351463"/>
          <p14:tracePt t="24983" x="5232400" y="5368925"/>
          <p14:tracePt t="24989" x="5287963" y="5387975"/>
          <p14:tracePt t="24996" x="5334000" y="5424488"/>
          <p14:tracePt t="25004" x="5397500" y="5441950"/>
          <p14:tracePt t="25011" x="5480050" y="5451475"/>
          <p14:tracePt t="25018" x="5580063" y="5478463"/>
          <p14:tracePt t="25024" x="5699125" y="5497513"/>
          <p14:tracePt t="25030" x="5818188" y="5514975"/>
          <p14:tracePt t="25038" x="5945188" y="5524500"/>
          <p14:tracePt t="25046" x="6081713" y="5534025"/>
          <p14:tracePt t="25052" x="6210300" y="5534025"/>
          <p14:tracePt t="25059" x="6356350" y="5551488"/>
          <p14:tracePt t="25065" x="6483350" y="5551488"/>
          <p14:tracePt t="25072" x="6630988" y="5561013"/>
          <p14:tracePt t="25080" x="6748463" y="5561013"/>
          <p14:tracePt t="25087" x="6894513" y="5570538"/>
          <p14:tracePt t="25094" x="7040563" y="5588000"/>
          <p14:tracePt t="25101" x="7159625" y="5597525"/>
          <p14:tracePt t="25109" x="7278688" y="5624513"/>
          <p14:tracePt t="25115" x="7370763" y="5634038"/>
          <p14:tracePt t="25121" x="7443788" y="5643563"/>
          <p14:tracePt t="25128" x="7516813" y="5653088"/>
          <p14:tracePt t="25135" x="7580313" y="5661025"/>
          <p14:tracePt t="25142" x="7653338" y="5670550"/>
          <p14:tracePt t="25149" x="7707313" y="5680075"/>
          <p14:tracePt t="25156" x="7726363" y="5680075"/>
          <p14:tracePt t="25163" x="7762875" y="5680075"/>
          <p14:tracePt t="25170" x="7780338" y="5680075"/>
          <p14:tracePt t="25178" x="7799388" y="5689600"/>
          <p14:tracePt t="25185" x="7816850" y="5689600"/>
          <p14:tracePt t="25193" x="7835900" y="5697538"/>
          <p14:tracePt t="25199" x="7853363" y="5697538"/>
          <p14:tracePt t="25207" x="7872413" y="5697538"/>
          <p14:tracePt t="25214" x="7881938" y="5697538"/>
          <p14:tracePt t="25220" x="7889875" y="5697538"/>
          <p14:tracePt t="59218" x="7845425" y="5680075"/>
          <p14:tracePt t="59225" x="7716838" y="5624513"/>
          <p14:tracePt t="59232" x="7561263" y="5543550"/>
          <p14:tracePt t="59239" x="7351713" y="5414963"/>
          <p14:tracePt t="59246" x="7123113" y="5278438"/>
          <p14:tracePt t="59253" x="6940550" y="5159375"/>
          <p14:tracePt t="59260" x="6777038" y="5076825"/>
          <p14:tracePt t="59266" x="6602413" y="4995863"/>
          <p14:tracePt t="59274" x="6475413" y="4930775"/>
          <p14:tracePt t="59281" x="6337300" y="4867275"/>
          <p14:tracePt t="59288" x="6191250" y="4794250"/>
          <p14:tracePt t="59294" x="6073775" y="4721225"/>
          <p14:tracePt t="59300" x="5954713" y="4638675"/>
          <p14:tracePt t="59309" x="5854700" y="4548188"/>
          <p14:tracePt t="59316" x="5772150" y="4438650"/>
          <p14:tracePt t="59323" x="5670550" y="4329113"/>
          <p14:tracePt t="59331" x="5616575" y="4256088"/>
          <p14:tracePt t="59338" x="5543550" y="4173538"/>
          <p14:tracePt t="59344" x="5487988" y="4127500"/>
          <p14:tracePt t="59350" x="5451475" y="4100513"/>
          <p14:tracePt t="59357" x="5424488" y="4073525"/>
          <p14:tracePt t="59365" x="5407025" y="4054475"/>
          <p14:tracePt t="59371" x="5387975" y="4044950"/>
          <p14:tracePt t="59378" x="5370513" y="4044950"/>
          <p14:tracePt t="59385" x="5351463" y="4044950"/>
          <p14:tracePt t="59392" x="5351463" y="4037013"/>
          <p14:tracePt t="60513" x="5387975" y="4027488"/>
          <p14:tracePt t="60520" x="5470525" y="4008438"/>
          <p14:tracePt t="60527" x="5534025" y="3981450"/>
          <p14:tracePt t="60533" x="5589588" y="3971925"/>
          <p14:tracePt t="60540" x="5634038" y="3963988"/>
          <p14:tracePt t="60548" x="5699125" y="3944938"/>
          <p14:tracePt t="60554" x="5762625" y="3935413"/>
          <p14:tracePt t="60561" x="5826125" y="3908425"/>
          <p14:tracePt t="60569" x="5891213" y="3889375"/>
          <p14:tracePt t="60576" x="5954713" y="3871913"/>
          <p14:tracePt t="60582" x="6027738" y="3844925"/>
          <p14:tracePt t="60590" x="6137275" y="3816350"/>
          <p14:tracePt t="60598" x="6237288" y="3779838"/>
          <p14:tracePt t="60604" x="6346825" y="3743325"/>
          <p14:tracePt t="60611" x="6456363" y="3716338"/>
          <p14:tracePt t="60618" x="6557963" y="3698875"/>
          <p14:tracePt t="60626" x="6630988" y="3670300"/>
          <p14:tracePt t="60633" x="6684963" y="3652838"/>
          <p14:tracePt t="60639" x="6731000" y="3643313"/>
          <p14:tracePt t="60648" x="6784975" y="3625850"/>
          <p14:tracePt t="60653" x="6813550" y="3616325"/>
          <p14:tracePt t="60660" x="6850063" y="3597275"/>
          <p14:tracePt t="60666" x="6904038" y="3579813"/>
          <p14:tracePt t="60674" x="6940550" y="3552825"/>
          <p14:tracePt t="60680" x="6986588" y="3516313"/>
          <p14:tracePt t="60688" x="7032625" y="3487738"/>
          <p14:tracePt t="60697" x="7069138" y="3451225"/>
          <p14:tracePt t="60703" x="7113588" y="3397250"/>
          <p14:tracePt t="60709" x="7150100" y="3341688"/>
          <p14:tracePt t="60717" x="7196138" y="3278188"/>
          <p14:tracePt t="60723" x="7242175" y="3224213"/>
          <p14:tracePt t="60731" x="7269163" y="3178175"/>
          <p14:tracePt t="60737" x="7288213" y="3141663"/>
          <p14:tracePt t="60743" x="7305675" y="3105150"/>
          <p14:tracePt t="60750" x="7315200" y="3078163"/>
          <p14:tracePt t="60758" x="7324725" y="3059113"/>
          <p14:tracePt t="60765" x="7324725" y="3032125"/>
          <p14:tracePt t="60771" x="7334250" y="2995613"/>
          <p14:tracePt t="60778" x="7334250" y="2940050"/>
          <p14:tracePt t="60785" x="7342188" y="2867025"/>
          <p14:tracePt t="60793" x="7351713" y="2803525"/>
          <p14:tracePt t="60799" x="7351713" y="2740025"/>
          <p14:tracePt t="60808" x="7342188" y="2703513"/>
          <p14:tracePt t="60814" x="7342188" y="2674938"/>
          <p14:tracePt t="60821" x="7324725" y="2647950"/>
          <p14:tracePt t="60829" x="7315200" y="2638425"/>
          <p14:tracePt t="60835" x="7305675" y="2620963"/>
          <p14:tracePt t="60842" x="7296150" y="2601913"/>
          <p14:tracePt t="60848" x="7288213" y="2593975"/>
          <p14:tracePt t="60856" x="7269163" y="2584450"/>
          <p14:tracePt t="60864" x="7251700" y="2565400"/>
          <p14:tracePt t="60869" x="7196138" y="2547938"/>
          <p14:tracePt t="60877" x="7132638" y="2511425"/>
          <p14:tracePt t="60882" x="7059613" y="2492375"/>
          <p14:tracePt t="60891" x="6967538" y="2455863"/>
          <p14:tracePt t="60898" x="6858000" y="2419350"/>
          <p14:tracePt t="60905" x="6757988" y="2401888"/>
          <p14:tracePt t="60912" x="6648450" y="2374900"/>
          <p14:tracePt t="60919" x="6575425" y="2346325"/>
          <p14:tracePt t="60927" x="6492875" y="2328863"/>
          <p14:tracePt t="60934" x="6438900" y="2319338"/>
          <p14:tracePt t="60940" x="6356350" y="2309813"/>
          <p14:tracePt t="60948" x="6300788" y="2301875"/>
          <p14:tracePt t="60954" x="6237288" y="2301875"/>
          <p14:tracePt t="60960" x="6183313" y="2301875"/>
          <p14:tracePt t="60968" x="6118225" y="2301875"/>
          <p14:tracePt t="60974" x="6091238" y="2292350"/>
          <p14:tracePt t="60981" x="6045200" y="2292350"/>
          <p14:tracePt t="60989" x="6008688" y="2292350"/>
          <p14:tracePt t="60997" x="5981700" y="2282825"/>
          <p14:tracePt t="61003" x="5964238" y="2282825"/>
          <p14:tracePt t="61009" x="5935663" y="2282825"/>
          <p14:tracePt t="61016" x="5908675" y="2282825"/>
          <p14:tracePt t="61031" x="5845175" y="2282825"/>
          <p14:tracePt t="61038" x="5808663" y="2282825"/>
          <p14:tracePt t="61044" x="5753100" y="2301875"/>
          <p14:tracePt t="61052" x="5680075" y="2309813"/>
          <p14:tracePt t="61058" x="5616575" y="2346325"/>
          <p14:tracePt t="61065" x="5553075" y="2374900"/>
          <p14:tracePt t="61072" x="5487988" y="2401888"/>
          <p14:tracePt t="61081" x="5434013" y="2438400"/>
          <p14:tracePt t="61087" x="5378450" y="2474913"/>
          <p14:tracePt t="61094" x="5334000" y="2511425"/>
          <p14:tracePt t="61100" x="5268913" y="2557463"/>
          <p14:tracePt t="61108" x="5214938" y="2584450"/>
          <p14:tracePt t="61114" x="5159375" y="2630488"/>
          <p14:tracePt t="61122" x="5095875" y="2674938"/>
          <p14:tracePt t="61129" x="5041900" y="2720975"/>
          <p14:tracePt t="61136" x="5005388" y="2747963"/>
          <p14:tracePt t="61143" x="4976813" y="2767013"/>
          <p14:tracePt t="61149" x="4959350" y="2784475"/>
          <p14:tracePt t="61157" x="4940300" y="2803525"/>
          <p14:tracePt t="61164" x="4922838" y="2820988"/>
          <p14:tracePt t="61170" x="4903788" y="2820988"/>
          <p14:tracePt t="61177" x="4903788" y="2830513"/>
          <p14:tracePt t="61185" x="4886325" y="2840038"/>
          <p14:tracePt t="61192" x="4867275" y="2867025"/>
          <p14:tracePt t="61199" x="4857750" y="2886075"/>
          <p14:tracePt t="61206" x="4830763" y="2930525"/>
          <p14:tracePt t="61214" x="4794250" y="2986088"/>
          <p14:tracePt t="61219" x="4767263" y="3049588"/>
          <p14:tracePt t="61228" x="4748213" y="3105150"/>
          <p14:tracePt t="61233" x="4721225" y="3151188"/>
          <p14:tracePt t="61240" x="4703763" y="3187700"/>
          <p14:tracePt t="61247" x="4684713" y="3224213"/>
          <p14:tracePt t="61254" x="4675188" y="3260725"/>
          <p14:tracePt t="61261" x="4675188" y="3278188"/>
          <p14:tracePt t="61268" x="4675188" y="3297238"/>
          <p14:tracePt t="61276" x="4667250" y="3314700"/>
          <p14:tracePt t="61282" x="4667250" y="3333750"/>
          <p14:tracePt t="61289" x="4667250" y="3351213"/>
          <p14:tracePt t="61298" x="4667250" y="3360738"/>
          <p14:tracePt t="61304" x="4667250" y="3387725"/>
          <p14:tracePt t="61311" x="4667250" y="3397250"/>
          <p14:tracePt t="61318" x="4667250" y="3424238"/>
          <p14:tracePt t="61325" x="4675188" y="3451225"/>
          <p14:tracePt t="61331" x="4684713" y="3470275"/>
          <p14:tracePt t="61339" x="4703763" y="3497263"/>
          <p14:tracePt t="61347" x="4721225" y="3516313"/>
          <p14:tracePt t="61353" x="4721225" y="3524250"/>
          <p14:tracePt t="61360" x="4730750" y="3543300"/>
          <p14:tracePt t="61367" x="4740275" y="3552825"/>
          <p14:tracePt t="61373" x="4748213" y="3552825"/>
          <p14:tracePt t="61388" x="4767263" y="3560763"/>
          <p14:tracePt t="61395" x="4776788" y="3570288"/>
          <p14:tracePt t="61409" x="4803775" y="3579813"/>
          <p14:tracePt t="61416" x="4830763" y="3589338"/>
          <p14:tracePt t="61423" x="4867275" y="3597275"/>
          <p14:tracePt t="61431" x="4895850" y="3597275"/>
          <p14:tracePt t="61437" x="4932363" y="3606800"/>
          <p14:tracePt t="61444" x="4968875" y="3606800"/>
          <p14:tracePt t="61449" x="4995863" y="3616325"/>
          <p14:tracePt t="61458" x="5032375" y="3616325"/>
          <p14:tracePt t="61465" x="5049838" y="3616325"/>
          <p14:tracePt t="61471" x="5078413" y="3625850"/>
          <p14:tracePt t="61478" x="5105400" y="3625850"/>
          <p14:tracePt t="61486" x="5114925" y="3625850"/>
          <p14:tracePt t="61493" x="5132388" y="3625850"/>
          <p14:tracePt t="61514" x="5141913" y="3625850"/>
          <p14:tracePt t="61520" x="5151438" y="3625850"/>
          <p14:tracePt t="61535" x="5159375" y="3625850"/>
          <p14:tracePt t="61542" x="5168900" y="3625850"/>
          <p14:tracePt t="61563" x="5178425" y="3625850"/>
          <p14:tracePt t="61569" x="5187950" y="3633788"/>
          <p14:tracePt t="61577" x="5195888" y="3633788"/>
          <p14:tracePt t="61591" x="5205413" y="3643313"/>
          <p14:tracePt t="61598" x="5214938" y="3643313"/>
          <p14:tracePt t="61612" x="5224463" y="3643313"/>
          <p14:tracePt t="61619" x="5232400" y="3643313"/>
          <p14:tracePt t="61632" x="5241925" y="3643313"/>
          <p14:tracePt t="61660" x="5251450" y="3643313"/>
          <p14:tracePt t="61675" x="5260975" y="3652838"/>
          <p14:tracePt t="61682" x="5268913" y="3652838"/>
          <p14:tracePt t="61697" x="5268913" y="3662363"/>
          <p14:tracePt t="61702" x="5287963" y="3662363"/>
          <p14:tracePt t="61710" x="5297488" y="3662363"/>
          <p14:tracePt t="61723" x="5305425" y="3670300"/>
          <p14:tracePt t="61730" x="5314950" y="3670300"/>
          <p14:tracePt t="61737" x="5324475" y="3670300"/>
          <p14:tracePt t="61744" x="5334000" y="3679825"/>
          <p14:tracePt t="61751" x="5341938" y="3679825"/>
          <p14:tracePt t="61758" x="5351463" y="3679825"/>
          <p14:tracePt t="61765" x="5360988" y="3679825"/>
          <p14:tracePt t="61771" x="5360988" y="3689350"/>
          <p14:tracePt t="61781" x="5378450" y="3689350"/>
          <p14:tracePt t="61788" x="5387975" y="3689350"/>
          <p14:tracePt t="61794" x="5397500" y="3698875"/>
          <p14:tracePt t="61801" x="5407025" y="3698875"/>
          <p14:tracePt t="61809" x="5424488" y="3706813"/>
          <p14:tracePt t="61815" x="5443538" y="3706813"/>
          <p14:tracePt t="61830" x="5461000" y="3706813"/>
          <p14:tracePt t="61836" x="5470525" y="3706813"/>
          <p14:tracePt t="61842" x="5480050" y="3706813"/>
          <p14:tracePt t="61849" x="5487988" y="3706813"/>
          <p14:tracePt t="61856" x="5507038" y="3706813"/>
          <p14:tracePt t="61864" x="5516563" y="3706813"/>
          <p14:tracePt t="61870" x="5524500" y="3706813"/>
          <p14:tracePt t="61879" x="5534025" y="3706813"/>
          <p14:tracePt t="61891" x="5553075" y="3706813"/>
          <p14:tracePt t="61898" x="5561013" y="3706813"/>
          <p14:tracePt t="61914" x="5570538" y="3706813"/>
          <p14:tracePt t="61919" x="5580063" y="3706813"/>
          <p14:tracePt t="61927" x="5589588" y="3706813"/>
          <p14:tracePt t="61934" x="5597525" y="3706813"/>
          <p14:tracePt t="61940" x="5607050" y="3706813"/>
          <p14:tracePt t="61948" x="5626100" y="3706813"/>
          <p14:tracePt t="61961" x="5643563" y="3706813"/>
          <p14:tracePt t="61968" x="5653088" y="3706813"/>
          <p14:tracePt t="61977" x="5662613" y="3706813"/>
          <p14:tracePt t="61983" x="5680075" y="3706813"/>
          <p14:tracePt t="61998" x="5699125" y="3706813"/>
          <p14:tracePt t="62010" x="5708650" y="3706813"/>
          <p14:tracePt t="62017" x="5716588" y="3706813"/>
          <p14:tracePt t="62025" x="5726113" y="3706813"/>
          <p14:tracePt t="62032" x="5735638" y="3706813"/>
          <p14:tracePt t="62039" x="5745163" y="3706813"/>
          <p14:tracePt t="62047" x="5753100" y="3706813"/>
          <p14:tracePt t="62052" x="5762625" y="3706813"/>
          <p14:tracePt t="62059" x="5781675" y="3706813"/>
          <p14:tracePt t="62066" x="5789613" y="3706813"/>
          <p14:tracePt t="62081" x="5808663" y="3706813"/>
          <p14:tracePt t="62088" x="5818188" y="3706813"/>
          <p14:tracePt t="62103" x="5826125" y="3706813"/>
          <p14:tracePt t="62108" x="5835650" y="3706813"/>
          <p14:tracePt t="62115" x="5845175" y="3706813"/>
          <p14:tracePt t="62122" x="5854700" y="3706813"/>
          <p14:tracePt t="62130" x="5881688" y="3706813"/>
          <p14:tracePt t="62137" x="5927725" y="3716338"/>
          <p14:tracePt t="62143" x="5972175" y="3725863"/>
          <p14:tracePt t="62149" x="6037263" y="3725863"/>
          <p14:tracePt t="62157" x="6064250" y="3725863"/>
          <p14:tracePt t="62165" x="6110288" y="3725863"/>
          <p14:tracePt t="62170" x="6146800" y="3725863"/>
          <p14:tracePt t="62180" x="6173788" y="3725863"/>
          <p14:tracePt t="62186" x="6210300" y="3725863"/>
          <p14:tracePt t="62193" x="6227763" y="3735388"/>
          <p14:tracePt t="62199" x="6256338" y="3735388"/>
          <p14:tracePt t="62207" x="6273800" y="3735388"/>
          <p14:tracePt t="62214" x="6292850" y="3735388"/>
          <p14:tracePt t="62220" x="6319838" y="3735388"/>
          <p14:tracePt t="62228" x="6329363" y="3743325"/>
          <p14:tracePt t="62234" x="6356350" y="3743325"/>
          <p14:tracePt t="62241" x="6365875" y="3743325"/>
          <p14:tracePt t="62249" x="6383338" y="3743325"/>
          <p14:tracePt t="62255" x="6392863" y="3743325"/>
          <p14:tracePt t="62264" x="6410325" y="3743325"/>
          <p14:tracePt t="62269" x="6419850" y="3743325"/>
          <p14:tracePt t="62297" x="6429375" y="3743325"/>
          <p14:tracePt t="62319" x="6438900" y="3743325"/>
          <p14:tracePt t="62332" x="6446838" y="3743325"/>
          <p14:tracePt t="64940" x="6465888" y="3735388"/>
          <p14:tracePt t="64948" x="6483350" y="3689350"/>
          <p14:tracePt t="64956" x="6511925" y="3633788"/>
          <p14:tracePt t="64963" x="6538913" y="3560763"/>
          <p14:tracePt t="64969" x="6565900" y="3451225"/>
          <p14:tracePt t="64977" x="6594475" y="3360738"/>
          <p14:tracePt t="64983" x="6594475" y="3287713"/>
          <p14:tracePt t="64990" x="6602413" y="3214688"/>
          <p14:tracePt t="64997" x="6602413" y="3151188"/>
          <p14:tracePt t="65004" x="6602413" y="3078163"/>
          <p14:tracePt t="65010" x="6602413" y="3013075"/>
          <p14:tracePt t="65030" x="6584950" y="2913063"/>
          <p14:tracePt t="65031" x="6575425" y="2876550"/>
          <p14:tracePt t="65039" x="6565900" y="2840038"/>
          <p14:tracePt t="65047" x="6548438" y="2813050"/>
          <p14:tracePt t="65054" x="6538913" y="2794000"/>
          <p14:tracePt t="65061" x="6529388" y="2767013"/>
          <p14:tracePt t="65068" x="6529388" y="2747963"/>
          <p14:tracePt t="65074" x="6521450" y="2720975"/>
          <p14:tracePt t="65081" x="6511925" y="2693988"/>
          <p14:tracePt t="65089" x="6502400" y="2674938"/>
          <p14:tracePt t="65096" x="6483350" y="2647950"/>
          <p14:tracePt t="65102" x="6483350" y="2620963"/>
          <p14:tracePt t="65109" x="6475413" y="2601913"/>
          <p14:tracePt t="65115" x="6456363" y="2574925"/>
          <p14:tracePt t="65122" x="6446838" y="2547938"/>
          <p14:tracePt t="65129" x="6429375" y="2528888"/>
          <p14:tracePt t="65137" x="6410325" y="2501900"/>
          <p14:tracePt t="65146" x="6383338" y="2484438"/>
          <p14:tracePt t="65152" x="6365875" y="2455863"/>
          <p14:tracePt t="65159" x="6329363" y="2438400"/>
          <p14:tracePt t="65165" x="6273800" y="2419350"/>
          <p14:tracePt t="65173" x="6227763" y="2401888"/>
          <p14:tracePt t="65180" x="6154738" y="2392363"/>
          <p14:tracePt t="65187" x="6091238" y="2382838"/>
          <p14:tracePt t="65194" x="6027738" y="2374900"/>
          <p14:tracePt t="65200" x="5954713" y="2374900"/>
          <p14:tracePt t="65208" x="5881688" y="2374900"/>
          <p14:tracePt t="65214" x="5808663" y="2355850"/>
          <p14:tracePt t="65221" x="5735638" y="2355850"/>
          <p14:tracePt t="65230" x="5643563" y="2346325"/>
          <p14:tracePt t="65235" x="5553075" y="2346325"/>
          <p14:tracePt t="65243" x="5497513" y="2346325"/>
          <p14:tracePt t="65249" x="5434013" y="2346325"/>
          <p14:tracePt t="65257" x="5387975" y="2346325"/>
          <p14:tracePt t="65263" x="5370513" y="2346325"/>
          <p14:tracePt t="65270" x="5341938" y="2346325"/>
          <p14:tracePt t="65279" x="5314950" y="2346325"/>
          <p14:tracePt t="65285" x="5305425" y="2346325"/>
          <p14:tracePt t="65291" x="5278438" y="2346325"/>
          <p14:tracePt t="65306" x="5260975" y="2346325"/>
          <p14:tracePt t="65312" x="5251450" y="2346325"/>
          <p14:tracePt t="65319" x="5232400" y="2346325"/>
          <p14:tracePt t="65326" x="5224463" y="2346325"/>
          <p14:tracePt t="65333" x="5195888" y="2346325"/>
          <p14:tracePt t="65340" x="5168900" y="2355850"/>
          <p14:tracePt t="65348" x="5159375" y="2355850"/>
          <p14:tracePt t="65355" x="5132388" y="2365375"/>
          <p14:tracePt t="65363" x="5114925" y="2374900"/>
          <p14:tracePt t="65369" x="5078413" y="2392363"/>
          <p14:tracePt t="65376" x="5049838" y="2401888"/>
          <p14:tracePt t="65382" x="5013325" y="2419350"/>
          <p14:tracePt t="65389" x="4986338" y="2447925"/>
          <p14:tracePt t="65397" x="4949825" y="2492375"/>
          <p14:tracePt t="65404" x="4913313" y="2528888"/>
          <p14:tracePt t="65410" x="4895850" y="2574925"/>
          <p14:tracePt t="65418" x="4857750" y="2611438"/>
          <p14:tracePt t="65424" x="4830763" y="2667000"/>
          <p14:tracePt t="65430" x="4813300" y="2711450"/>
          <p14:tracePt t="65438" x="4803775" y="2747963"/>
          <p14:tracePt t="65446" x="4784725" y="2784475"/>
          <p14:tracePt t="65453" x="4784725" y="2820988"/>
          <p14:tracePt t="65460" x="4776788" y="2849563"/>
          <p14:tracePt t="65467" x="4776788" y="2886075"/>
          <p14:tracePt t="65474" x="4776788" y="2913063"/>
          <p14:tracePt t="65480" x="4776788" y="2949575"/>
          <p14:tracePt t="65488" x="4776788" y="2976563"/>
          <p14:tracePt t="65496" x="4776788" y="3013075"/>
          <p14:tracePt t="65501" x="4776788" y="3041650"/>
          <p14:tracePt t="65508" x="4784725" y="3068638"/>
          <p14:tracePt t="65515" x="4784725" y="3086100"/>
          <p14:tracePt t="65522" x="4794250" y="3114675"/>
          <p14:tracePt t="65529" x="4794250" y="3151188"/>
          <p14:tracePt t="65536" x="4794250" y="3168650"/>
          <p14:tracePt t="65544" x="4803775" y="3205163"/>
          <p14:tracePt t="65550" x="4813300" y="3224213"/>
          <p14:tracePt t="65558" x="4821238" y="3268663"/>
          <p14:tracePt t="65565" x="4840288" y="3333750"/>
          <p14:tracePt t="65571" x="4857750" y="3397250"/>
          <p14:tracePt t="65579" x="4886325" y="3487738"/>
          <p14:tracePt t="65586" x="4903788" y="3543300"/>
          <p14:tracePt t="65593" x="4903788" y="3597275"/>
          <p14:tracePt t="65599" x="4922838" y="3625850"/>
          <p14:tracePt t="65606" x="4922838" y="3643313"/>
          <p14:tracePt t="65613" x="4922838" y="3662363"/>
          <p14:tracePt t="65620" x="4932363" y="3670300"/>
          <p14:tracePt t="65627" x="4940300" y="3670300"/>
          <p14:tracePt t="65634" x="4949825" y="3689350"/>
          <p14:tracePt t="65642" x="4949825" y="3698875"/>
          <p14:tracePt t="65648" x="4959350" y="3698875"/>
          <p14:tracePt t="65656" x="4968875" y="3716338"/>
          <p14:tracePt t="65663" x="4986338" y="3716338"/>
          <p14:tracePt t="65670" x="5005388" y="3725863"/>
          <p14:tracePt t="65679" x="5022850" y="3725863"/>
          <p14:tracePt t="65683" x="5041900" y="3735388"/>
          <p14:tracePt t="65690" x="5068888" y="3743325"/>
          <p14:tracePt t="65698" x="5078413" y="3743325"/>
          <p14:tracePt t="65705" x="5095875" y="3752850"/>
          <p14:tracePt t="65718" x="5105400" y="3752850"/>
          <p14:tracePt t="65732" x="5114925" y="3752850"/>
          <p14:tracePt t="65746" x="5122863" y="3752850"/>
          <p14:tracePt t="65754" x="5132388" y="3752850"/>
          <p14:tracePt t="65761" x="5141913" y="3752850"/>
          <p14:tracePt t="65774" x="5151438" y="3762375"/>
          <p14:tracePt t="65781" x="5159375" y="3762375"/>
          <p14:tracePt t="65796" x="5178425" y="3762375"/>
          <p14:tracePt t="65803" x="5195888" y="3762375"/>
          <p14:tracePt t="65810" x="5224463" y="3771900"/>
          <p14:tracePt t="65817" x="5232400" y="3771900"/>
          <p14:tracePt t="65823" x="5260975" y="3771900"/>
          <p14:tracePt t="65830" x="5278438" y="3771900"/>
          <p14:tracePt t="65838" x="5297488" y="3771900"/>
          <p14:tracePt t="65846" x="5314950" y="3771900"/>
          <p14:tracePt t="65859" x="5324475" y="3771900"/>
          <p14:tracePt t="65873" x="5341938" y="3771900"/>
          <p14:tracePt t="65887" x="5351463" y="3771900"/>
          <p14:tracePt t="65896" x="5360988" y="3771900"/>
          <p14:tracePt t="65900" x="5370513" y="3771900"/>
          <p14:tracePt t="65908" x="5378450" y="3771900"/>
          <p14:tracePt t="65914" x="5397500" y="3771900"/>
          <p14:tracePt t="65921" x="5424488" y="3771900"/>
          <p14:tracePt t="65929" x="5443538" y="3771900"/>
          <p14:tracePt t="65937" x="5461000" y="3771900"/>
          <p14:tracePt t="65943" x="5480050" y="3771900"/>
          <p14:tracePt t="65950" x="5497513" y="3771900"/>
          <p14:tracePt t="65957" x="5507038" y="3771900"/>
          <p14:tracePt t="65964" x="5516563" y="3771900"/>
          <p14:tracePt t="65970" x="5524500" y="3771900"/>
          <p14:tracePt t="65985" x="5543550" y="3771900"/>
          <p14:tracePt t="65992" x="5553075" y="3771900"/>
          <p14:tracePt t="65998" x="5553075" y="3762375"/>
          <p14:tracePt t="66005" x="5561013" y="3762375"/>
          <p14:tracePt t="66013" x="5570538" y="3762375"/>
          <p14:tracePt t="66020" x="5580063" y="3762375"/>
          <p14:tracePt t="66030" x="5597525" y="3752850"/>
          <p14:tracePt t="66033" x="5607050" y="3752850"/>
          <p14:tracePt t="66041" x="5616575" y="3752850"/>
          <p14:tracePt t="66048" x="5626100" y="3752850"/>
          <p14:tracePt t="66055" x="5643563" y="3752850"/>
          <p14:tracePt t="66069" x="5662613" y="3743325"/>
          <p14:tracePt t="66076" x="5670550" y="3743325"/>
          <p14:tracePt t="66083" x="5680075" y="3743325"/>
          <p14:tracePt t="66089" x="5689600" y="3743325"/>
          <p14:tracePt t="66096" x="5689600" y="3735388"/>
          <p14:tracePt t="66104" x="5708650" y="3735388"/>
          <p14:tracePt t="66109" x="5716588" y="3735388"/>
          <p14:tracePt t="66124" x="5726113" y="3735388"/>
          <p14:tracePt t="66131" x="5735638" y="3735388"/>
          <p14:tracePt t="66153" x="5745163" y="3735388"/>
          <p14:tracePt t="66160" x="5753100" y="3735388"/>
          <p14:tracePt t="66174" x="5762625" y="3735388"/>
          <p14:tracePt t="66180" x="5772150" y="3735388"/>
          <p14:tracePt t="66215" x="5781675" y="3735388"/>
          <p14:tracePt t="66229" x="5789613" y="3735388"/>
          <p14:tracePt t="66265" x="5799138" y="3735388"/>
          <p14:tracePt t="71048" x="5854700" y="3716338"/>
          <p14:tracePt t="71055" x="5918200" y="3698875"/>
          <p14:tracePt t="71061" x="5981700" y="3670300"/>
          <p14:tracePt t="71069" x="6045200" y="3643313"/>
          <p14:tracePt t="71077" x="6110288" y="3606800"/>
          <p14:tracePt t="71082" x="6183313" y="3570288"/>
          <p14:tracePt t="71090" x="6246813" y="3543300"/>
          <p14:tracePt t="71098" x="6329363" y="3506788"/>
          <p14:tracePt t="71104" x="6392863" y="3479800"/>
          <p14:tracePt t="71111" x="6475413" y="3433763"/>
          <p14:tracePt t="71117" x="6548438" y="3397250"/>
          <p14:tracePt t="71124" x="6602413" y="3370263"/>
          <p14:tracePt t="71131" x="6648450" y="3333750"/>
          <p14:tracePt t="71139" x="6684963" y="3314700"/>
          <p14:tracePt t="71146" x="6711950" y="3297238"/>
          <p14:tracePt t="71152" x="6731000" y="3278188"/>
          <p14:tracePt t="71159" x="6757988" y="3260725"/>
          <p14:tracePt t="71166" x="6767513" y="3251200"/>
          <p14:tracePt t="71173" x="6784975" y="3232150"/>
          <p14:tracePt t="71179" x="6804025" y="3214688"/>
          <p14:tracePt t="71188" x="6813550" y="3195638"/>
          <p14:tracePt t="71195" x="6821488" y="3168650"/>
          <p14:tracePt t="71202" x="6840538" y="3151188"/>
          <p14:tracePt t="71210" x="6840538" y="3132138"/>
          <p14:tracePt t="71216" x="6850063" y="3114675"/>
          <p14:tracePt t="71223" x="6858000" y="3078163"/>
          <p14:tracePt t="71230" x="6867525" y="3032125"/>
          <p14:tracePt t="71237" x="6867525" y="2968625"/>
          <p14:tracePt t="71245" x="6867525" y="2913063"/>
          <p14:tracePt t="71251" x="6867525" y="2876550"/>
          <p14:tracePt t="71258" x="6867525" y="2857500"/>
          <p14:tracePt t="71264" x="6867525" y="2840038"/>
          <p14:tracePt t="71272" x="6867525" y="2820988"/>
          <p14:tracePt t="71278" x="6858000" y="2820988"/>
          <p14:tracePt t="71300" x="6831013" y="2813050"/>
          <p14:tracePt t="71307" x="6813550" y="2803525"/>
          <p14:tracePt t="71314" x="6740525" y="2803525"/>
          <p14:tracePt t="71321" x="6638925" y="2794000"/>
          <p14:tracePt t="71328" x="6511925" y="2776538"/>
          <p14:tracePt t="71335" x="6346825" y="2757488"/>
          <p14:tracePt t="71342" x="6200775" y="2730500"/>
          <p14:tracePt t="71349" x="6064250" y="2720975"/>
          <p14:tracePt t="71356" x="5964238" y="2693988"/>
          <p14:tracePt t="71364" x="5854700" y="2674938"/>
          <p14:tracePt t="71369" x="5762625" y="2657475"/>
          <p14:tracePt t="71377" x="5689600" y="2647950"/>
          <p14:tracePt t="71385" x="5626100" y="2638425"/>
          <p14:tracePt t="71392" x="5570538" y="2630488"/>
          <p14:tracePt t="71398" x="5516563" y="2611438"/>
          <p14:tracePt t="71405" x="5470525" y="2611438"/>
          <p14:tracePt t="71412" x="5414963" y="2601913"/>
          <p14:tracePt t="71419" x="5360988" y="2593975"/>
          <p14:tracePt t="71427" x="5305425" y="2593975"/>
          <p14:tracePt t="71433" x="5241925" y="2593975"/>
          <p14:tracePt t="71439" x="5195888" y="2601913"/>
          <p14:tracePt t="71447" x="5159375" y="2601913"/>
          <p14:tracePt t="71454" x="5114925" y="2620963"/>
          <p14:tracePt t="71461" x="5086350" y="2630488"/>
          <p14:tracePt t="71467" x="5032375" y="2657475"/>
          <p14:tracePt t="71475" x="4995863" y="2674938"/>
          <p14:tracePt t="71482" x="4940300" y="2703513"/>
          <p14:tracePt t="71489" x="4903788" y="2720975"/>
          <p14:tracePt t="71496" x="4876800" y="2730500"/>
          <p14:tracePt t="71504" x="4840288" y="2747963"/>
          <p14:tracePt t="71510" x="4803775" y="2767013"/>
          <p14:tracePt t="71517" x="4748213" y="2803525"/>
          <p14:tracePt t="71524" x="4703763" y="2830513"/>
          <p14:tracePt t="71530" x="4657725" y="2867025"/>
          <p14:tracePt t="71538" x="4602163" y="2913063"/>
          <p14:tracePt t="71545" x="4557713" y="2968625"/>
          <p14:tracePt t="71552" x="4502150" y="3022600"/>
          <p14:tracePt t="71560" x="4456113" y="3078163"/>
          <p14:tracePt t="71566" x="4411663" y="3122613"/>
          <p14:tracePt t="71573" x="4383088" y="3178175"/>
          <p14:tracePt t="71581" x="4356100" y="3232150"/>
          <p14:tracePt t="71589" x="4346575" y="3260725"/>
          <p14:tracePt t="71594" x="4329113" y="3287713"/>
          <p14:tracePt t="71601" x="4319588" y="3305175"/>
          <p14:tracePt t="71608" x="4319588" y="3314700"/>
          <p14:tracePt t="71615" x="4319588" y="3333750"/>
          <p14:tracePt t="71629" x="4319588" y="3351213"/>
          <p14:tracePt t="71636" x="4338638" y="3370263"/>
          <p14:tracePt t="71644" x="4346575" y="3378200"/>
          <p14:tracePt t="71650" x="4375150" y="3397250"/>
          <p14:tracePt t="71656" x="4419600" y="3424238"/>
          <p14:tracePt t="71663" x="4456113" y="3443288"/>
          <p14:tracePt t="71671" x="4492625" y="3460750"/>
          <p14:tracePt t="71678" x="4529138" y="3479800"/>
          <p14:tracePt t="71686" x="4584700" y="3497263"/>
          <p14:tracePt t="71694" x="4611688" y="3506788"/>
          <p14:tracePt t="71699" x="4648200" y="3516313"/>
          <p14:tracePt t="71707" x="4684713" y="3533775"/>
          <p14:tracePt t="71712" x="4721225" y="3543300"/>
          <p14:tracePt t="71720" x="4748213" y="3552825"/>
          <p14:tracePt t="71727" x="4794250" y="3552825"/>
          <p14:tracePt t="71733" x="4830763" y="3560763"/>
          <p14:tracePt t="71740" x="4886325" y="3560763"/>
          <p14:tracePt t="71747" x="4949825" y="3570288"/>
          <p14:tracePt t="71755" x="5022850" y="3570288"/>
          <p14:tracePt t="71762" x="5086350" y="3570288"/>
          <p14:tracePt t="71768" x="5159375" y="3570288"/>
          <p14:tracePt t="71777" x="5205413" y="3570288"/>
          <p14:tracePt t="71783" x="5251450" y="3570288"/>
          <p14:tracePt t="71790" x="5297488" y="3570288"/>
          <p14:tracePt t="71797" x="5324475" y="3570288"/>
          <p14:tracePt t="71804" x="5378450" y="3560763"/>
          <p14:tracePt t="71812" x="5424488" y="3552825"/>
          <p14:tracePt t="71818" x="5470525" y="3533775"/>
          <p14:tracePt t="71827" x="5516563" y="3524250"/>
          <p14:tracePt t="71832" x="5553075" y="3516313"/>
          <p14:tracePt t="71839" x="5597525" y="3506788"/>
          <p14:tracePt t="71848" x="5653088" y="3487738"/>
          <p14:tracePt t="71853" x="5699125" y="3479800"/>
          <p14:tracePt t="71861" x="5745163" y="3470275"/>
          <p14:tracePt t="71867" x="5808663" y="3451225"/>
          <p14:tracePt t="71874" x="5854700" y="3443288"/>
          <p14:tracePt t="71882" x="5899150" y="3433763"/>
          <p14:tracePt t="71888" x="5954713" y="3424238"/>
          <p14:tracePt t="71895" x="6000750" y="3414713"/>
          <p14:tracePt t="71903" x="6045200" y="3406775"/>
          <p14:tracePt t="71910" x="6081713" y="3397250"/>
          <p14:tracePt t="71917" x="6137275" y="3387725"/>
          <p14:tracePt t="71924" x="6191250" y="3370263"/>
          <p14:tracePt t="71929" x="6237288" y="3360738"/>
          <p14:tracePt t="71937" x="6300788" y="3341688"/>
          <p14:tracePt t="71944" x="6346825" y="3314700"/>
          <p14:tracePt t="71951" x="6383338" y="3314700"/>
          <p14:tracePt t="71959" x="6438900" y="3287713"/>
          <p14:tracePt t="71965" x="6456363" y="3287713"/>
          <p14:tracePt t="71971" x="6483350" y="3278188"/>
          <p14:tracePt t="71979" x="6502400" y="3268663"/>
          <p14:tracePt t="71987" x="6521450" y="3268663"/>
          <p14:tracePt t="71994" x="6529388" y="3260725"/>
          <p14:tracePt t="72008" x="6529388" y="3251200"/>
          <p14:tracePt t="72044" x="6538913" y="3251200"/>
          <p14:tracePt t="72843" x="6521450" y="3251200"/>
          <p14:tracePt t="72850" x="6492875" y="3241675"/>
          <p14:tracePt t="72858" x="6483350" y="3241675"/>
          <p14:tracePt t="72864" x="6456363" y="3241675"/>
          <p14:tracePt t="72872" x="6438900" y="3241675"/>
          <p14:tracePt t="72878" x="6402388" y="3241675"/>
          <p14:tracePt t="72886" x="6356350" y="3241675"/>
          <p14:tracePt t="72894" x="6283325" y="3241675"/>
          <p14:tracePt t="72900" x="6191250" y="3251200"/>
          <p14:tracePt t="72906" x="6091238" y="3278188"/>
          <p14:tracePt t="72913" x="6000750" y="3287713"/>
          <p14:tracePt t="72920" x="5927725" y="3305175"/>
          <p14:tracePt t="72927" x="5845175" y="3314700"/>
          <p14:tracePt t="72934" x="5772150" y="3341688"/>
          <p14:tracePt t="72941" x="5699125" y="3360738"/>
          <p14:tracePt t="72948" x="5634038" y="3387725"/>
          <p14:tracePt t="72955" x="5570538" y="3406775"/>
          <p14:tracePt t="72961" x="5534025" y="3414713"/>
          <p14:tracePt t="72970" x="5487988" y="3433763"/>
          <p14:tracePt t="72977" x="5461000" y="3451225"/>
          <p14:tracePt t="72984" x="5434013" y="3451225"/>
          <p14:tracePt t="72990" x="5424488" y="3460750"/>
          <p14:tracePt t="72998" x="5407025" y="3460750"/>
          <p14:tracePt t="73005" x="5397500" y="3460750"/>
          <p14:tracePt t="73018" x="5387975" y="3460750"/>
          <p14:tracePt t="73043" x="5378450" y="3460750"/>
          <p14:tracePt t="75665" x="5378450" y="3479800"/>
          <p14:tracePt t="75673" x="5378450" y="3516313"/>
          <p14:tracePt t="75678" x="5370513" y="3533775"/>
          <p14:tracePt t="75686" x="5370513" y="3570288"/>
          <p14:tracePt t="75693" x="5360988" y="3606800"/>
          <p14:tracePt t="75700" x="5351463" y="3633788"/>
          <p14:tracePt t="75707" x="5341938" y="3698875"/>
          <p14:tracePt t="75713" x="5341938" y="3743325"/>
          <p14:tracePt t="75720" x="5334000" y="3808413"/>
          <p14:tracePt t="75727" x="5334000" y="3862388"/>
          <p14:tracePt t="75734" x="5314950" y="3944938"/>
          <p14:tracePt t="75743" x="5314950" y="4000500"/>
          <p14:tracePt t="75749" x="5287963" y="4064000"/>
          <p14:tracePt t="75756" x="5278438" y="4127500"/>
          <p14:tracePt t="75764" x="5268913" y="4191000"/>
          <p14:tracePt t="75769" x="5251450" y="4246563"/>
          <p14:tracePt t="75777" x="5241925" y="4310063"/>
          <p14:tracePt t="75784" x="5232400" y="4373563"/>
          <p14:tracePt t="75791" x="5224463" y="4419600"/>
          <p14:tracePt t="75798" x="5214938" y="4456113"/>
          <p14:tracePt t="75805" x="5205413" y="4492625"/>
          <p14:tracePt t="75811" x="5195888" y="4519613"/>
          <p14:tracePt t="75818" x="5195888" y="4538663"/>
          <p14:tracePt t="75826" x="5195888" y="4548188"/>
          <p14:tracePt t="75833" x="5195888" y="4565650"/>
          <p14:tracePt t="75841" x="5195888" y="4575175"/>
          <p14:tracePt t="75868" x="5195888" y="4584700"/>
          <p14:tracePt t="75889" x="5195888" y="4592638"/>
          <p14:tracePt t="75924" x="5195888" y="4602163"/>
          <p14:tracePt t="75938" x="5195888" y="4611688"/>
          <p14:tracePt t="78860" x="5268913" y="4629150"/>
          <p14:tracePt t="78867" x="5387975" y="4675188"/>
          <p14:tracePt t="78874" x="5480050" y="4711700"/>
          <p14:tracePt t="78880" x="5570538" y="4738688"/>
          <p14:tracePt t="78888" x="5653088" y="4775200"/>
          <p14:tracePt t="78894" x="5726113" y="4811713"/>
          <p14:tracePt t="78901" x="5808663" y="4840288"/>
          <p14:tracePt t="78909" x="5872163" y="4876800"/>
          <p14:tracePt t="78916" x="5935663" y="4913313"/>
          <p14:tracePt t="78924" x="5981700" y="4940300"/>
          <p14:tracePt t="78930" x="6037263" y="4976813"/>
          <p14:tracePt t="78937" x="6073775" y="5013325"/>
          <p14:tracePt t="78944" x="6118225" y="5040313"/>
          <p14:tracePt t="78951" x="6164263" y="5068888"/>
          <p14:tracePt t="78959" x="6200775" y="5095875"/>
          <p14:tracePt t="78965" x="6237288" y="5113338"/>
          <p14:tracePt t="78971" x="6264275" y="5132388"/>
          <p14:tracePt t="78979" x="6292850" y="5141913"/>
          <p14:tracePt t="78986" x="6310313" y="5149850"/>
          <p14:tracePt t="78993" x="6329363" y="5159375"/>
          <p14:tracePt t="79000" x="6346825" y="5159375"/>
          <p14:tracePt t="79008" x="6346825" y="5168900"/>
          <p14:tracePt t="79024" x="6373813" y="5178425"/>
          <p14:tracePt t="79027" x="6402388" y="5178425"/>
          <p14:tracePt t="79035" x="6410325" y="5186363"/>
          <p14:tracePt t="79041" x="6429375" y="5195888"/>
          <p14:tracePt t="79049" x="6456363" y="5195888"/>
          <p14:tracePt t="79055" x="6475413" y="5195888"/>
          <p14:tracePt t="79063" x="6502400" y="5195888"/>
          <p14:tracePt t="79070" x="6521450" y="5195888"/>
          <p14:tracePt t="79076" x="6548438" y="5205413"/>
          <p14:tracePt t="79084" x="6575425" y="5205413"/>
          <p14:tracePt t="79091" x="6602413" y="5205413"/>
          <p14:tracePt t="79097" x="6648450" y="5205413"/>
          <p14:tracePt t="79104" x="6694488" y="5205413"/>
          <p14:tracePt t="79112" x="6748463" y="5205413"/>
          <p14:tracePt t="79119" x="6813550" y="5205413"/>
          <p14:tracePt t="79125" x="6877050" y="5205413"/>
          <p14:tracePt t="79132" x="6931025" y="5195888"/>
          <p14:tracePt t="79141" x="7013575" y="5178425"/>
          <p14:tracePt t="79147" x="7086600" y="5149850"/>
          <p14:tracePt t="79154" x="7169150" y="5132388"/>
          <p14:tracePt t="79161" x="7288213" y="5095875"/>
          <p14:tracePt t="79168" x="7388225" y="5059363"/>
          <p14:tracePt t="79175" x="7543800" y="5032375"/>
          <p14:tracePt t="79181" x="7662863" y="5013325"/>
          <p14:tracePt t="79189" x="7808913" y="4976813"/>
          <p14:tracePt t="79196" x="7954963" y="4940300"/>
          <p14:tracePt t="79202" x="8137525" y="4922838"/>
          <p14:tracePt t="79210" x="8356600" y="4894263"/>
          <p14:tracePt t="79217" x="8585200" y="4867275"/>
          <p14:tracePt t="79225" x="8804275" y="4848225"/>
          <p14:tracePt t="79231" x="9040813" y="4848225"/>
          <p14:tracePt t="79238" x="9232900" y="4857750"/>
          <p14:tracePt t="79245" x="9388475" y="4867275"/>
          <p14:tracePt t="79252" x="9534525" y="4876800"/>
          <p14:tracePt t="79260" x="9671050" y="4876800"/>
          <p14:tracePt t="79266" x="9780588" y="4876800"/>
          <p14:tracePt t="79274" x="9872663" y="4876800"/>
          <p14:tracePt t="79280" x="9945688" y="4876800"/>
          <p14:tracePt t="79286" x="10018713" y="4876800"/>
          <p14:tracePt t="79293" x="10101263" y="4867275"/>
          <p14:tracePt t="79300" x="10174288" y="4857750"/>
          <p14:tracePt t="79309" x="10247313" y="4840288"/>
          <p14:tracePt t="79316" x="10320338" y="4830763"/>
          <p14:tracePt t="79323" x="10383838" y="4811713"/>
          <p14:tracePt t="79329" x="10447338" y="4794250"/>
          <p14:tracePt t="79336" x="10510838" y="4767263"/>
          <p14:tracePt t="79343" x="10575925" y="4748213"/>
          <p14:tracePt t="79350" x="10658475" y="4711700"/>
          <p14:tracePt t="79358" x="10731500" y="4684713"/>
          <p14:tracePt t="79363" x="10795000" y="4638675"/>
          <p14:tracePt t="79370" x="10858500" y="4602163"/>
          <p14:tracePt t="79377" x="10914063" y="4565650"/>
          <p14:tracePt t="79384" x="10950575" y="4538663"/>
          <p14:tracePt t="79392" x="10977563" y="4529138"/>
          <p14:tracePt t="79399" x="11014075" y="4511675"/>
          <p14:tracePt t="79408" x="11031538" y="4483100"/>
          <p14:tracePt t="79414" x="11050588" y="4465638"/>
          <p14:tracePt t="79420" x="11068050" y="4465638"/>
          <p14:tracePt t="79427" x="11077575" y="4446588"/>
          <p14:tracePt t="79441" x="11087100" y="4438650"/>
          <p14:tracePt t="79449" x="11096625" y="4438650"/>
          <p14:tracePt t="79463" x="11096625" y="4429125"/>
          <p14:tracePt t="79483" x="11096625" y="4419600"/>
          <p14:tracePt t="79491" x="11096625" y="4410075"/>
          <p14:tracePt t="79496" x="11087100" y="4383088"/>
          <p14:tracePt t="79504" x="11004550" y="4329113"/>
          <p14:tracePt t="79511" x="10858500" y="4219575"/>
          <p14:tracePt t="79518" x="10529888" y="4008438"/>
          <p14:tracePt t="79525" x="10228263" y="3779838"/>
          <p14:tracePt t="79532" x="9982200" y="3606800"/>
          <p14:tracePt t="79539" x="9809163" y="3487738"/>
          <p14:tracePt t="79546" x="9698038" y="3414713"/>
          <p14:tracePt t="79553" x="9588500" y="3341688"/>
          <p14:tracePt t="79561" x="9478963" y="3297238"/>
          <p14:tracePt t="79568" x="9388475" y="3241675"/>
          <p14:tracePt t="79575" x="9296400" y="3178175"/>
          <p14:tracePt t="79580" x="9186863" y="3122613"/>
          <p14:tracePt t="79589" x="9069388" y="3068638"/>
          <p14:tracePt t="79594" x="8940800" y="3022600"/>
          <p14:tracePt t="79603" x="8794750" y="2976563"/>
          <p14:tracePt t="79609" x="8621713" y="2930525"/>
          <p14:tracePt t="79616" x="8439150" y="2876550"/>
          <p14:tracePt t="79624" x="8237538" y="2849563"/>
          <p14:tracePt t="79630" x="8045450" y="2820988"/>
          <p14:tracePt t="79637" x="7908925" y="2794000"/>
          <p14:tracePt t="79645" x="7808913" y="2784475"/>
          <p14:tracePt t="79650" x="7743825" y="2767013"/>
          <p14:tracePt t="79658" x="7699375" y="2757488"/>
          <p14:tracePt t="79665" x="7662863" y="2747963"/>
          <p14:tracePt t="79673" x="7626350" y="2740025"/>
          <p14:tracePt t="79678" x="7597775" y="2740025"/>
          <p14:tracePt t="79686" x="7553325" y="2740025"/>
          <p14:tracePt t="79693" x="7507288" y="2740025"/>
          <p14:tracePt t="79700" x="7415213" y="2740025"/>
          <p14:tracePt t="79709" x="7315200" y="2767013"/>
          <p14:tracePt t="79714" x="7178675" y="2803525"/>
          <p14:tracePt t="79721" x="7004050" y="2849563"/>
          <p14:tracePt t="79728" x="6840538" y="2922588"/>
          <p14:tracePt t="79735" x="6675438" y="3005138"/>
          <p14:tracePt t="79741" x="6502400" y="3105150"/>
          <p14:tracePt t="79749" x="6319838" y="3224213"/>
          <p14:tracePt t="79758" x="6164263" y="3333750"/>
          <p14:tracePt t="79763" x="5991225" y="3460750"/>
          <p14:tracePt t="79770" x="5854700" y="3560763"/>
          <p14:tracePt t="79777" x="5745163" y="3633788"/>
          <p14:tracePt t="79784" x="5643563" y="3706813"/>
          <p14:tracePt t="79791" x="5561013" y="3762375"/>
          <p14:tracePt t="79798" x="5480050" y="3816350"/>
          <p14:tracePt t="79808" x="5424488" y="3862388"/>
          <p14:tracePt t="79813" x="5360988" y="3927475"/>
          <p14:tracePt t="79819" x="5287963" y="3971925"/>
          <p14:tracePt t="79827" x="5224463" y="4027488"/>
          <p14:tracePt t="79833" x="5178425" y="4064000"/>
          <p14:tracePt t="79840" x="5122863" y="4100513"/>
          <p14:tracePt t="79847" x="5086350" y="4137025"/>
          <p14:tracePt t="79854" x="5041900" y="4164013"/>
          <p14:tracePt t="79860" x="5005388" y="4191000"/>
          <p14:tracePt t="79868" x="4976813" y="4219575"/>
          <p14:tracePt t="79875" x="4959350" y="4227513"/>
          <p14:tracePt t="79882" x="4932363" y="4256088"/>
          <p14:tracePt t="79889" x="4913313" y="4273550"/>
          <p14:tracePt t="79896" x="4895850" y="4292600"/>
          <p14:tracePt t="79904" x="4876800" y="4300538"/>
          <p14:tracePt t="79910" x="4857750" y="4329113"/>
          <p14:tracePt t="79918" x="4840288" y="4346575"/>
          <p14:tracePt t="79925" x="4830763" y="4383088"/>
          <p14:tracePt t="79931" x="4813300" y="4402138"/>
          <p14:tracePt t="79939" x="4794250" y="4438650"/>
          <p14:tracePt t="79945" x="4776788" y="4475163"/>
          <p14:tracePt t="79952" x="4767263" y="4511675"/>
          <p14:tracePt t="79960" x="4757738" y="4556125"/>
          <p14:tracePt t="79966" x="4748213" y="4592638"/>
          <p14:tracePt t="79974" x="4730750" y="4629150"/>
          <p14:tracePt t="79979" x="4721225" y="4657725"/>
          <p14:tracePt t="79987" x="4711700" y="4675188"/>
          <p14:tracePt t="79993" x="4703763" y="4711700"/>
          <p14:tracePt t="80001" x="4703763" y="4730750"/>
          <p14:tracePt t="80008" x="4694238" y="4757738"/>
          <p14:tracePt t="80025" x="4694238" y="4803775"/>
          <p14:tracePt t="80028" x="4694238" y="4830763"/>
          <p14:tracePt t="80037" x="4694238" y="4840288"/>
          <p14:tracePt t="80043" x="4694238" y="4857750"/>
          <p14:tracePt t="80049" x="4694238" y="4876800"/>
          <p14:tracePt t="80057" x="4694238" y="4884738"/>
          <p14:tracePt t="80065" x="4703763" y="4894263"/>
          <p14:tracePt t="80071" x="4711700" y="4903788"/>
          <p14:tracePt t="80078" x="4740275" y="4913313"/>
          <p14:tracePt t="80085" x="4776788" y="4930775"/>
          <p14:tracePt t="80091" x="4813300" y="4940300"/>
          <p14:tracePt t="80100" x="4867275" y="4949825"/>
          <p14:tracePt t="80108" x="4932363" y="4959350"/>
          <p14:tracePt t="80114" x="5022850" y="4976813"/>
          <p14:tracePt t="80120" x="5086350" y="4995863"/>
          <p14:tracePt t="80127" x="5159375" y="5013325"/>
          <p14:tracePt t="80134" x="5214938" y="5032375"/>
          <p14:tracePt t="80141" x="5260975" y="5059363"/>
          <p14:tracePt t="80147" x="5314950" y="5086350"/>
          <p14:tracePt t="80154" x="5351463" y="5105400"/>
          <p14:tracePt t="80161" x="5387975" y="5122863"/>
          <p14:tracePt t="80169" x="5407025" y="5141913"/>
          <p14:tracePt t="80175" x="5443538" y="5159375"/>
          <p14:tracePt t="80183" x="5480050" y="5168900"/>
          <p14:tracePt t="80191" x="5497513" y="5178425"/>
          <p14:tracePt t="80197" x="5534025" y="5195888"/>
          <p14:tracePt t="80204" x="5561013" y="5205413"/>
          <p14:tracePt t="80211" x="5597525" y="5222875"/>
          <p14:tracePt t="80218" x="5607050" y="5232400"/>
          <p14:tracePt t="80225" x="5634038" y="5241925"/>
          <p14:tracePt t="80232" x="5653088" y="5251450"/>
          <p14:tracePt t="80239" x="5662613" y="5251450"/>
          <p14:tracePt t="80246" x="5670550" y="5251450"/>
          <p14:tracePt t="80253" x="5680075" y="5251450"/>
          <p14:tracePt t="80288" x="5689600" y="5251450"/>
          <p14:tracePt t="80303" x="5699125" y="5251450"/>
          <p14:tracePt t="80337" x="5708650" y="5251450"/>
          <p14:tracePt t="80344" x="5716588" y="5251450"/>
          <p14:tracePt t="80358" x="5726113" y="5251450"/>
          <p14:tracePt t="80365" x="5735638" y="5251450"/>
          <p14:tracePt t="80385" x="5745163" y="5251450"/>
          <p14:tracePt t="80394" x="5753100" y="5251450"/>
          <p14:tracePt t="80428" x="5762625" y="5251450"/>
          <p14:tracePt t="86180" x="5981700" y="5132388"/>
          <p14:tracePt t="86187" x="6346825" y="4949825"/>
          <p14:tracePt t="86194" x="6711950" y="4821238"/>
          <p14:tracePt t="86201" x="7040563" y="4730750"/>
          <p14:tracePt t="86208" x="7334250" y="4657725"/>
          <p14:tracePt t="86215" x="7607300" y="4638675"/>
          <p14:tracePt t="86222" x="7918450" y="4629150"/>
          <p14:tracePt t="86229" x="8183563" y="4629150"/>
          <p14:tracePt t="86238" x="8493125" y="4629150"/>
          <p14:tracePt t="86244" x="8804275" y="4684713"/>
          <p14:tracePt t="86250" x="9123363" y="4757738"/>
          <p14:tracePt t="86257" x="9424988" y="4830763"/>
          <p14:tracePt t="86264" x="9680575" y="4876800"/>
          <p14:tracePt t="86272" x="9853613" y="4913313"/>
          <p14:tracePt t="86279" x="9999663" y="4949825"/>
          <p14:tracePt t="86286" x="10137775" y="4976813"/>
          <p14:tracePt t="86292" x="10228263" y="4986338"/>
          <p14:tracePt t="86299" x="10301288" y="5003800"/>
          <p14:tracePt t="86306" x="10364788" y="5013325"/>
          <p14:tracePt t="86312" x="10410825" y="5022850"/>
          <p14:tracePt t="86320" x="10437813" y="5032375"/>
          <p14:tracePt t="86327" x="10456863" y="5032375"/>
          <p14:tracePt t="86334" x="10474325" y="5032375"/>
          <p14:tracePt t="86349" x="10483850" y="5032375"/>
          <p14:tracePt t="118198" x="10539413" y="4967288"/>
          <p14:tracePt t="118204" x="10639425" y="4840288"/>
          <p14:tracePt t="118211" x="10768013" y="4638675"/>
          <p14:tracePt t="118219" x="10895013" y="4402138"/>
          <p14:tracePt t="118227" x="11004550" y="4227513"/>
          <p14:tracePt t="118233" x="11060113" y="4110038"/>
          <p14:tracePt t="118240" x="11104563" y="4000500"/>
          <p14:tracePt t="118247" x="11160125" y="3889375"/>
          <p14:tracePt t="118253" x="11187113" y="3825875"/>
          <p14:tracePt t="118261" x="11223625" y="3762375"/>
          <p14:tracePt t="118267" x="11242675" y="3698875"/>
          <p14:tracePt t="118274" x="11260138" y="3633788"/>
          <p14:tracePt t="118281" x="11279188" y="3589338"/>
          <p14:tracePt t="118288" x="11287125" y="3560763"/>
          <p14:tracePt t="118295" x="11287125" y="3552825"/>
          <p14:tracePt t="118301" x="11287125" y="3533775"/>
          <p14:tracePt t="118311" x="11287125" y="3524250"/>
          <p14:tracePt t="118316" x="11287125" y="3487738"/>
          <p14:tracePt t="118324" x="11287125" y="3406775"/>
          <p14:tracePt t="118330" x="11279188" y="3241675"/>
          <p14:tracePt t="118338" x="11242675" y="2995613"/>
          <p14:tracePt t="118345" x="11169650" y="2667000"/>
          <p14:tracePt t="118351" x="11087100" y="2374900"/>
          <p14:tracePt t="118358" x="11004550" y="2127250"/>
          <p14:tracePt t="118365" x="10931525" y="1935163"/>
          <p14:tracePt t="118372" x="10848975" y="1771650"/>
          <p14:tracePt t="118378" x="10775950" y="1652588"/>
          <p14:tracePt t="118386" x="10702925" y="1525588"/>
          <p14:tracePt t="118393" x="10629900" y="1433513"/>
          <p14:tracePt t="118399" x="10575925" y="1360488"/>
          <p14:tracePt t="118408" x="10502900" y="1306513"/>
          <p14:tracePt t="118414" x="10437813" y="1250950"/>
          <p14:tracePt t="118422" x="10356850" y="1204913"/>
          <p14:tracePt t="118429" x="10274300" y="1150938"/>
          <p14:tracePt t="118436" x="10182225" y="1104900"/>
          <p14:tracePt t="118442" x="10101263" y="1050925"/>
          <p14:tracePt t="118449" x="10009188" y="985838"/>
          <p14:tracePt t="118456" x="9926638" y="931863"/>
          <p14:tracePt t="118463" x="9836150" y="866775"/>
          <p14:tracePt t="118470" x="9726613" y="812800"/>
          <p14:tracePt t="118479" x="9607550" y="757238"/>
          <p14:tracePt t="118484" x="9488488" y="712788"/>
          <p14:tracePt t="118490" x="9361488" y="666750"/>
          <p14:tracePt t="118498" x="9232900" y="630238"/>
          <p14:tracePt t="118504" x="9123363" y="584200"/>
          <p14:tracePt t="118513" x="8996363" y="557213"/>
          <p14:tracePt t="118519" x="8877300" y="530225"/>
          <p14:tracePt t="118528" x="8758238" y="511175"/>
          <p14:tracePt t="118533" x="8621713" y="501650"/>
          <p14:tracePt t="118540" x="8502650" y="474663"/>
          <p14:tracePt t="118547" x="8383588" y="447675"/>
          <p14:tracePt t="118554" x="8237538" y="438150"/>
          <p14:tracePt t="118561" x="8091488" y="438150"/>
          <p14:tracePt t="118568" x="7918450" y="438150"/>
          <p14:tracePt t="118576" x="7726363" y="438150"/>
          <p14:tracePt t="118582" x="7534275" y="474663"/>
          <p14:tracePt t="118589" x="7324725" y="530225"/>
          <p14:tracePt t="118595" x="7113588" y="593725"/>
          <p14:tracePt t="118603" x="6886575" y="684213"/>
          <p14:tracePt t="118611" x="6667500" y="776288"/>
          <p14:tracePt t="118618" x="6446838" y="876300"/>
          <p14:tracePt t="118624" x="6237288" y="1004888"/>
          <p14:tracePt t="118631" x="6064250" y="1123950"/>
          <p14:tracePt t="118638" x="5845175" y="1306513"/>
          <p14:tracePt t="118645" x="5643563" y="1489075"/>
          <p14:tracePt t="118652" x="5443538" y="1689100"/>
          <p14:tracePt t="118659" x="5251450" y="1935163"/>
          <p14:tracePt t="118666" x="5105400" y="2146300"/>
          <p14:tracePt t="118672" x="4986338" y="2319338"/>
          <p14:tracePt t="118680" x="4895850" y="2474913"/>
          <p14:tracePt t="118687" x="4821238" y="2593975"/>
          <p14:tracePt t="118694" x="4757738" y="2703513"/>
          <p14:tracePt t="118700" x="4703763" y="2794000"/>
          <p14:tracePt t="118709" x="4667250" y="2886075"/>
          <p14:tracePt t="118716" x="4621213" y="2995613"/>
          <p14:tracePt t="118723" x="4584700" y="3086100"/>
          <p14:tracePt t="118736" x="4575175" y="3105150"/>
          <p14:tracePt t="121939" x="4557713" y="3178175"/>
          <p14:tracePt t="121946" x="4521200" y="3305175"/>
          <p14:tracePt t="121952" x="4492625" y="3406775"/>
          <p14:tracePt t="121961" x="4475163" y="3516313"/>
          <p14:tracePt t="121967" x="4448175" y="3616325"/>
          <p14:tracePt t="121974" x="4438650" y="3706813"/>
          <p14:tracePt t="121981" x="4419600" y="3798888"/>
          <p14:tracePt t="121989" x="4392613" y="3917950"/>
          <p14:tracePt t="121995" x="4356100" y="4037013"/>
          <p14:tracePt t="122002" x="4329113" y="4183063"/>
          <p14:tracePt t="122010" x="4319588" y="4310063"/>
          <p14:tracePt t="122027" x="4310063" y="4519613"/>
          <p14:tracePt t="122030" x="4310063" y="4592638"/>
          <p14:tracePt t="122037" x="4310063" y="4657725"/>
          <p14:tracePt t="122044" x="4310063" y="4702175"/>
          <p14:tracePt t="122051" x="4310063" y="4730750"/>
          <p14:tracePt t="122058" x="4310063" y="4757738"/>
          <p14:tracePt t="122064" x="4310063" y="4767263"/>
          <p14:tracePt t="122073" x="4310063" y="4784725"/>
          <p14:tracePt t="122079" x="4310063" y="4794250"/>
          <p14:tracePt t="122087" x="4319588" y="4811713"/>
          <p14:tracePt t="122094" x="4319588" y="4821238"/>
          <p14:tracePt t="122101" x="4329113" y="4830763"/>
          <p14:tracePt t="127664" x="4164013" y="4748213"/>
          <p14:tracePt t="127670" x="3917950" y="4584700"/>
          <p14:tracePt t="127676" x="3716338" y="4456113"/>
          <p14:tracePt t="127684" x="3525838" y="4292600"/>
          <p14:tracePt t="127691" x="3306763" y="4110038"/>
          <p14:tracePt t="127698" x="3022600" y="3862388"/>
          <p14:tracePt t="127705" x="2740025" y="3597275"/>
          <p14:tracePt t="127712" x="2428875" y="3333750"/>
          <p14:tracePt t="127720" x="2063750" y="3022600"/>
          <p14:tracePt t="127726" x="1698625" y="2720975"/>
          <p14:tracePt t="127734" x="1306513" y="2411413"/>
          <p14:tracePt t="127741" x="958850" y="2063750"/>
          <p14:tracePt t="127749" x="603250" y="1689100"/>
          <p14:tracePt t="127754" x="328613" y="1350963"/>
          <p14:tracePt t="127761" x="100013" y="9493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89194-D7C5-4E65-92EC-7B56D0DD4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2800" b="0" i="0" dirty="0">
                <a:solidFill>
                  <a:srgbClr val="000000"/>
                </a:solidFill>
                <a:effectLst/>
              </a:rPr>
            </a:br>
            <a:br>
              <a:rPr lang="en-US" sz="2800" b="0" i="0" dirty="0">
                <a:solidFill>
                  <a:srgbClr val="000000"/>
                </a:solidFill>
                <a:effectLst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</a:rPr>
              <a:t>The timing diagram for the ROM wait state logic</a:t>
            </a:r>
            <a:br>
              <a:rPr lang="en-US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941A5C-0FFF-470F-ADF8-843568536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8809" t="11130" r="11713" b="35166"/>
          <a:stretch/>
        </p:blipFill>
        <p:spPr>
          <a:xfrm>
            <a:off x="3982720" y="2661920"/>
            <a:ext cx="6868160" cy="370840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02FAF93-AA55-4F09-8B92-F9EAB79C24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00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340"/>
    </mc:Choice>
    <mc:Fallback xmlns="">
      <p:transition spd="slow" advTm="188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8" x="4346575" y="4373563"/>
          <p14:tracePt t="1084" x="4484688" y="4319588"/>
          <p14:tracePt t="1092" x="4638675" y="4246563"/>
          <p14:tracePt t="1098" x="4757738" y="4200525"/>
          <p14:tracePt t="1104" x="4886325" y="4154488"/>
          <p14:tracePt t="1112" x="4986338" y="4117975"/>
          <p14:tracePt t="1119" x="5095875" y="4081463"/>
          <p14:tracePt t="1127" x="5214938" y="4044950"/>
          <p14:tracePt t="1135" x="5351463" y="4000500"/>
          <p14:tracePt t="1141" x="5480050" y="3971925"/>
          <p14:tracePt t="1148" x="5626100" y="3935413"/>
          <p14:tracePt t="1155" x="5762625" y="3908425"/>
          <p14:tracePt t="1162" x="5899150" y="3871913"/>
          <p14:tracePt t="1168" x="6018213" y="3844925"/>
          <p14:tracePt t="1176" x="6118225" y="3825875"/>
          <p14:tracePt t="1184" x="6210300" y="3808413"/>
          <p14:tracePt t="1189" x="6300788" y="3779838"/>
          <p14:tracePt t="1196" x="6373813" y="3762375"/>
          <p14:tracePt t="1203" x="6456363" y="3752850"/>
          <p14:tracePt t="1211" x="6575425" y="3716338"/>
          <p14:tracePt t="1218" x="6675438" y="3689350"/>
          <p14:tracePt t="1226" x="6784975" y="3652838"/>
          <p14:tracePt t="1232" x="6877050" y="3625850"/>
          <p14:tracePt t="1238" x="6967538" y="3589338"/>
          <p14:tracePt t="1246" x="7040563" y="3560763"/>
          <p14:tracePt t="1254" x="7105650" y="3543300"/>
          <p14:tracePt t="1260" x="7142163" y="3524250"/>
          <p14:tracePt t="1268" x="7178675" y="3506788"/>
          <p14:tracePt t="1273" x="7215188" y="3479800"/>
          <p14:tracePt t="1281" x="7251700" y="3470275"/>
          <p14:tracePt t="1287" x="7278688" y="3451225"/>
          <p14:tracePt t="1295" x="7324725" y="3433763"/>
          <p14:tracePt t="1301" x="7378700" y="3406775"/>
          <p14:tracePt t="1308" x="7443788" y="3370263"/>
          <p14:tracePt t="1317" x="7534275" y="3324225"/>
          <p14:tracePt t="1324" x="7607300" y="3297238"/>
          <p14:tracePt t="1330" x="7707313" y="3241675"/>
          <p14:tracePt t="1336" x="7780338" y="3214688"/>
          <p14:tracePt t="1344" x="7845425" y="3178175"/>
          <p14:tracePt t="1351" x="7872413" y="3159125"/>
          <p14:tracePt t="1357" x="7899400" y="3159125"/>
          <p14:tracePt t="1365" x="7918450" y="3151188"/>
          <p14:tracePt t="1372" x="7935913" y="3141663"/>
          <p14:tracePt t="1378" x="7945438" y="3132138"/>
          <p14:tracePt t="1385" x="7954963" y="3122613"/>
          <p14:tracePt t="1393" x="7962900" y="3122613"/>
          <p14:tracePt t="1413" x="7972425" y="3114675"/>
          <p14:tracePt t="1435" x="7981950" y="3114675"/>
          <p14:tracePt t="1561" x="7981950" y="3105150"/>
          <p14:tracePt t="8218" x="7808913" y="3041650"/>
          <p14:tracePt t="8224" x="7534275" y="2959100"/>
          <p14:tracePt t="8232" x="7315200" y="2867025"/>
          <p14:tracePt t="8238" x="7132638" y="2794000"/>
          <p14:tracePt t="8247" x="6940550" y="2720975"/>
          <p14:tracePt t="8253" x="6804025" y="2667000"/>
          <p14:tracePt t="8261" x="6667500" y="2611438"/>
          <p14:tracePt t="8267" x="6548438" y="2574925"/>
          <p14:tracePt t="8275" x="6456363" y="2538413"/>
          <p14:tracePt t="8282" x="6392863" y="2520950"/>
          <p14:tracePt t="8287" x="6346825" y="2511425"/>
          <p14:tracePt t="8296" x="6310313" y="2501900"/>
          <p14:tracePt t="8302" x="6283325" y="2492375"/>
          <p14:tracePt t="8308" x="6256338" y="2484438"/>
          <p14:tracePt t="8316" x="6237288" y="2484438"/>
          <p14:tracePt t="8323" x="6219825" y="2484438"/>
          <p14:tracePt t="8330" x="6200775" y="2484438"/>
          <p14:tracePt t="8336" x="6183313" y="2484438"/>
          <p14:tracePt t="8344" x="6164263" y="2484438"/>
          <p14:tracePt t="8350" x="6154738" y="2484438"/>
          <p14:tracePt t="17555" x="6081713" y="2611438"/>
          <p14:tracePt t="17562" x="6008688" y="2757488"/>
          <p14:tracePt t="17570" x="5954713" y="2867025"/>
          <p14:tracePt t="17577" x="5918200" y="2940050"/>
          <p14:tracePt t="17584" x="5881688" y="3032125"/>
          <p14:tracePt t="17590" x="5845175" y="3151188"/>
          <p14:tracePt t="17597" x="5808663" y="3287713"/>
          <p14:tracePt t="17605" x="5781675" y="3433763"/>
          <p14:tracePt t="17612" x="5753100" y="3625850"/>
          <p14:tracePt t="17617" x="5745163" y="3779838"/>
          <p14:tracePt t="17625" x="5745163" y="3963988"/>
          <p14:tracePt t="17632" x="5745163" y="4110038"/>
          <p14:tracePt t="17638" x="5772150" y="4237038"/>
          <p14:tracePt t="17646" x="5789613" y="4346575"/>
          <p14:tracePt t="17653" x="5808663" y="4446588"/>
          <p14:tracePt t="17660" x="5826125" y="4529138"/>
          <p14:tracePt t="17668" x="5835650" y="4584700"/>
          <p14:tracePt t="17674" x="5845175" y="4648200"/>
          <p14:tracePt t="17681" x="5854700" y="4684713"/>
          <p14:tracePt t="17689" x="5862638" y="4721225"/>
          <p14:tracePt t="17696" x="5872163" y="4730750"/>
          <p14:tracePt t="17702" x="5881688" y="4748213"/>
          <p14:tracePt t="17710" x="5891213" y="4748213"/>
          <p14:tracePt t="17716" x="5891213" y="4767263"/>
          <p14:tracePt t="17724" x="5899150" y="4767263"/>
          <p14:tracePt t="19185" x="5899150" y="4757738"/>
          <p14:tracePt t="19192" x="5899150" y="4730750"/>
          <p14:tracePt t="19198" x="5899150" y="4721225"/>
          <p14:tracePt t="19206" x="5899150" y="4694238"/>
          <p14:tracePt t="19212" x="5891213" y="4657725"/>
          <p14:tracePt t="19219" x="5845175" y="4538663"/>
          <p14:tracePt t="19228" x="5781675" y="4383088"/>
          <p14:tracePt t="19233" x="5670550" y="4183063"/>
          <p14:tracePt t="19240" x="5589588" y="4064000"/>
          <p14:tracePt t="19247" x="5497513" y="3935413"/>
          <p14:tracePt t="19256" x="5424488" y="3852863"/>
          <p14:tracePt t="19262" x="5360988" y="3771900"/>
          <p14:tracePt t="19269" x="5287963" y="3679825"/>
          <p14:tracePt t="19276" x="5241925" y="3589338"/>
          <p14:tracePt t="19283" x="5195888" y="3533775"/>
          <p14:tracePt t="19290" x="5159375" y="3479800"/>
          <p14:tracePt t="19296" x="5132388" y="3451225"/>
          <p14:tracePt t="19304" x="5114925" y="3443288"/>
          <p14:tracePt t="19312" x="5114925" y="3433763"/>
          <p14:tracePt t="19317" x="5095875" y="3424238"/>
          <p14:tracePt t="19331" x="5086350" y="3424238"/>
          <p14:tracePt t="19381" x="5078413" y="3424238"/>
          <p14:tracePt t="20135" x="5114925" y="3424238"/>
          <p14:tracePt t="20142" x="5159375" y="3424238"/>
          <p14:tracePt t="20149" x="5205413" y="3424238"/>
          <p14:tracePt t="20161" x="5232400" y="3433763"/>
          <p14:tracePt t="20163" x="5260975" y="3443288"/>
          <p14:tracePt t="20169" x="5278438" y="3451225"/>
          <p14:tracePt t="20178" x="5305425" y="3460750"/>
          <p14:tracePt t="20184" x="5324475" y="3470275"/>
          <p14:tracePt t="20191" x="5341938" y="3487738"/>
          <p14:tracePt t="20197" x="5360988" y="3506788"/>
          <p14:tracePt t="20205" x="5378450" y="3524250"/>
          <p14:tracePt t="20212" x="5397500" y="3533775"/>
          <p14:tracePt t="20219" x="5397500" y="3552825"/>
          <p14:tracePt t="20228" x="5407025" y="3570288"/>
          <p14:tracePt t="20233" x="5414963" y="3579813"/>
          <p14:tracePt t="20240" x="5414963" y="3589338"/>
          <p14:tracePt t="20247" x="5424488" y="3597275"/>
          <p14:tracePt t="20255" x="5424488" y="3606800"/>
          <p14:tracePt t="20262" x="5424488" y="3616325"/>
          <p14:tracePt t="20268" x="5424488" y="3625850"/>
          <p14:tracePt t="20275" x="5424488" y="3633788"/>
          <p14:tracePt t="20282" x="5434013" y="3643313"/>
          <p14:tracePt t="20288" x="5434013" y="3662363"/>
          <p14:tracePt t="20295" x="5443538" y="3670300"/>
          <p14:tracePt t="20310" x="5443538" y="3679825"/>
          <p14:tracePt t="20317" x="5443538" y="3689350"/>
          <p14:tracePt t="20338" x="5443538" y="3698875"/>
          <p14:tracePt t="20352" x="5443538" y="3706813"/>
          <p14:tracePt t="20386" x="5443538" y="3716338"/>
          <p14:tracePt t="20401" x="5443538" y="3725863"/>
          <p14:tracePt t="20486" x="5451475" y="3725863"/>
          <p14:tracePt t="22145" x="5424488" y="3725863"/>
          <p14:tracePt t="22153" x="5397500" y="3716338"/>
          <p14:tracePt t="22159" x="5341938" y="3706813"/>
          <p14:tracePt t="22166" x="5305425" y="3689350"/>
          <p14:tracePt t="22173" x="5287963" y="3679825"/>
          <p14:tracePt t="22179" x="5251450" y="3670300"/>
          <p14:tracePt t="22187" x="5214938" y="3652838"/>
          <p14:tracePt t="22195" x="5178425" y="3643313"/>
          <p14:tracePt t="22201" x="5151438" y="3633788"/>
          <p14:tracePt t="22207" x="5122863" y="3625850"/>
          <p14:tracePt t="22215" x="5095875" y="3616325"/>
          <p14:tracePt t="22223" x="5078413" y="3606800"/>
          <p14:tracePt t="22230" x="5049838" y="3597275"/>
          <p14:tracePt t="22236" x="5041900" y="3597275"/>
          <p14:tracePt t="22244" x="5013325" y="3589338"/>
          <p14:tracePt t="22251" x="4995863" y="3579813"/>
          <p14:tracePt t="22258" x="4986338" y="3570288"/>
          <p14:tracePt t="22264" x="4968875" y="3570288"/>
          <p14:tracePt t="22272" x="4959350" y="3570288"/>
          <p14:tracePt t="22278" x="4959350" y="3560763"/>
          <p14:tracePt t="22292" x="4949825" y="3552825"/>
          <p14:tracePt t="22312" x="4940300" y="3552825"/>
          <p14:tracePt t="22335" x="4940300" y="3543300"/>
          <p14:tracePt t="22349" x="4932363" y="3543300"/>
          <p14:tracePt t="22355" x="4932363" y="3533775"/>
          <p14:tracePt t="22369" x="4922838" y="3533775"/>
          <p14:tracePt t="22391" x="4922838" y="3524250"/>
          <p14:tracePt t="22405" x="4922838" y="3516313"/>
          <p14:tracePt t="22433" x="4922838" y="3506788"/>
          <p14:tracePt t="22440" x="4922838" y="3470275"/>
          <p14:tracePt t="22446" x="4940300" y="3360738"/>
          <p14:tracePt t="22454" x="4995863" y="3205163"/>
          <p14:tracePt t="22461" x="5049838" y="3078163"/>
          <p14:tracePt t="22467" x="5114925" y="2949575"/>
          <p14:tracePt t="22476" x="5168900" y="2867025"/>
          <p14:tracePt t="22481" x="5205413" y="2803525"/>
          <p14:tracePt t="22488" x="5260975" y="2767013"/>
          <p14:tracePt t="22495" x="5305425" y="2720975"/>
          <p14:tracePt t="22502" x="5360988" y="2684463"/>
          <p14:tracePt t="22511" x="5424488" y="2638425"/>
          <p14:tracePt t="22517" x="5507038" y="2601913"/>
          <p14:tracePt t="22523" x="5570538" y="2565400"/>
          <p14:tracePt t="22531" x="5634038" y="2547938"/>
          <p14:tracePt t="22538" x="5680075" y="2538413"/>
          <p14:tracePt t="22545" x="5716588" y="2538413"/>
          <p14:tracePt t="22552" x="5735638" y="2538413"/>
          <p14:tracePt t="22558" x="5753100" y="2538413"/>
          <p14:tracePt t="22566" x="5762625" y="2538413"/>
          <p14:tracePt t="22573" x="5772150" y="2538413"/>
          <p14:tracePt t="22579" x="5781675" y="2538413"/>
          <p14:tracePt t="22594" x="5789613" y="2538413"/>
          <p14:tracePt t="22607" x="5799138" y="2538413"/>
          <p14:tracePt t="22615" x="5799138" y="2547938"/>
          <p14:tracePt t="22643" x="5808663" y="2557463"/>
          <p14:tracePt t="22663" x="5808663" y="2565400"/>
          <p14:tracePt t="22692" x="5808663" y="2574925"/>
          <p14:tracePt t="22711" x="5808663" y="2584450"/>
          <p14:tracePt t="22734" x="5808663" y="2611438"/>
          <p14:tracePt t="22741" x="5808663" y="2638425"/>
          <p14:tracePt t="22747" x="5799138" y="2684463"/>
          <p14:tracePt t="22755" x="5789613" y="2730500"/>
          <p14:tracePt t="22761" x="5781675" y="2784475"/>
          <p14:tracePt t="22768" x="5762625" y="2820988"/>
          <p14:tracePt t="22777" x="5753100" y="2849563"/>
          <p14:tracePt t="22783" x="5735638" y="2886075"/>
          <p14:tracePt t="22789" x="5716588" y="2922588"/>
          <p14:tracePt t="22795" x="5699125" y="2949575"/>
          <p14:tracePt t="22804" x="5689600" y="2976563"/>
          <p14:tracePt t="22811" x="5680075" y="2986088"/>
          <p14:tracePt t="22817" x="5670550" y="3005138"/>
          <p14:tracePt t="22826" x="5653088" y="3022600"/>
          <p14:tracePt t="22832" x="5634038" y="3041650"/>
          <p14:tracePt t="22839" x="5626100" y="3078163"/>
          <p14:tracePt t="22846" x="5597525" y="3132138"/>
          <p14:tracePt t="22853" x="5580063" y="3168650"/>
          <p14:tracePt t="22861" x="5553075" y="3205163"/>
          <p14:tracePt t="22866" x="5534025" y="3241675"/>
          <p14:tracePt t="22873" x="5516563" y="3251200"/>
          <p14:tracePt t="22880" x="5507038" y="3268663"/>
          <p14:tracePt t="22887" x="5497513" y="3297238"/>
          <p14:tracePt t="22894" x="5487988" y="3297238"/>
          <p14:tracePt t="22901" x="5480050" y="3297238"/>
          <p14:tracePt t="22908" x="5480050" y="3305175"/>
          <p14:tracePt t="22924" x="5480050" y="3314700"/>
          <p14:tracePt t="22930" x="5470525" y="3314700"/>
          <p14:tracePt t="22951" x="5461000" y="3314700"/>
          <p14:tracePt t="22958" x="5461000" y="3324225"/>
          <p14:tracePt t="23021" x="5451475" y="3351213"/>
          <p14:tracePt t="23028" x="5443538" y="3378200"/>
          <p14:tracePt t="23036" x="5434013" y="3414713"/>
          <p14:tracePt t="23043" x="5434013" y="3443288"/>
          <p14:tracePt t="23048" x="5434013" y="3487738"/>
          <p14:tracePt t="23056" x="5434013" y="3524250"/>
          <p14:tracePt t="23062" x="5434013" y="3579813"/>
          <p14:tracePt t="23070" x="5434013" y="3625850"/>
          <p14:tracePt t="23076" x="5434013" y="3679825"/>
          <p14:tracePt t="23084" x="5434013" y="3725863"/>
          <p14:tracePt t="23090" x="5434013" y="3762375"/>
          <p14:tracePt t="23098" x="5434013" y="3789363"/>
          <p14:tracePt t="23104" x="5434013" y="3808413"/>
          <p14:tracePt t="23112" x="5434013" y="3825875"/>
          <p14:tracePt t="23119" x="5434013" y="3835400"/>
          <p14:tracePt t="23127" x="5434013" y="3844925"/>
          <p14:tracePt t="23133" x="5434013" y="3852863"/>
          <p14:tracePt t="23140" x="5424488" y="3852863"/>
          <p14:tracePt t="23146" x="5414963" y="3852863"/>
          <p14:tracePt t="23154" x="5397500" y="3852863"/>
          <p14:tracePt t="23161" x="5370513" y="3852863"/>
          <p14:tracePt t="23168" x="5341938" y="3852863"/>
          <p14:tracePt t="23176" x="5305425" y="3844925"/>
          <p14:tracePt t="23182" x="5260975" y="3825875"/>
          <p14:tracePt t="23188" x="5205413" y="3798888"/>
          <p14:tracePt t="23195" x="5168900" y="3779838"/>
          <p14:tracePt t="23202" x="5122863" y="3762375"/>
          <p14:tracePt t="23211" x="5095875" y="3752850"/>
          <p14:tracePt t="23217" x="5068888" y="3735388"/>
          <p14:tracePt t="23224" x="5049838" y="3725863"/>
          <p14:tracePt t="23232" x="5032375" y="3706813"/>
          <p14:tracePt t="23237" x="5013325" y="3698875"/>
          <p14:tracePt t="23246" x="5005388" y="3689350"/>
          <p14:tracePt t="23252" x="4986338" y="3670300"/>
          <p14:tracePt t="23260" x="4976813" y="3662363"/>
          <p14:tracePt t="23266" x="4968875" y="3643313"/>
          <p14:tracePt t="23273" x="4968875" y="3633788"/>
          <p14:tracePt t="23280" x="4959350" y="3625850"/>
          <p14:tracePt t="23287" x="4949825" y="3625850"/>
          <p14:tracePt t="23294" x="4949825" y="3616325"/>
          <p14:tracePt t="23301" x="4949825" y="3606800"/>
          <p14:tracePt t="23321" x="4949825" y="3597275"/>
          <p14:tracePt t="23328" x="4949825" y="3589338"/>
          <p14:tracePt t="23336" x="4986338" y="3533775"/>
          <p14:tracePt t="23342" x="5068888" y="3470275"/>
          <p14:tracePt t="23348" x="5168900" y="3378200"/>
          <p14:tracePt t="23356" x="5297488" y="3278188"/>
          <p14:tracePt t="23363" x="5414963" y="3205163"/>
          <p14:tracePt t="23370" x="5507038" y="3151188"/>
          <p14:tracePt t="23377" x="5589588" y="3114675"/>
          <p14:tracePt t="23384" x="5653088" y="3086100"/>
          <p14:tracePt t="23392" x="5699125" y="3086100"/>
          <p14:tracePt t="23398" x="5735638" y="3086100"/>
          <p14:tracePt t="23406" x="5762625" y="3086100"/>
          <p14:tracePt t="23413" x="5781675" y="3086100"/>
          <p14:tracePt t="23420" x="5799138" y="3086100"/>
          <p14:tracePt t="23428" x="5808663" y="3095625"/>
          <p14:tracePt t="23434" x="5826125" y="3114675"/>
          <p14:tracePt t="23455" x="5835650" y="3122613"/>
          <p14:tracePt t="23477" x="5835650" y="3132138"/>
          <p14:tracePt t="23511" x="5835650" y="3141663"/>
          <p14:tracePt t="23518" x="5835650" y="3151188"/>
          <p14:tracePt t="23526" x="5845175" y="3159125"/>
          <p14:tracePt t="23532" x="5845175" y="3178175"/>
          <p14:tracePt t="23539" x="5845175" y="3195638"/>
          <p14:tracePt t="23546" x="5854700" y="3232150"/>
          <p14:tracePt t="23553" x="5862638" y="3268663"/>
          <p14:tracePt t="23561" x="5872163" y="3297238"/>
          <p14:tracePt t="23566" x="5872163" y="3341688"/>
          <p14:tracePt t="23575" x="5872163" y="3370263"/>
          <p14:tracePt t="23581" x="5872163" y="3406775"/>
          <p14:tracePt t="23587" x="5872163" y="3433763"/>
          <p14:tracePt t="23594" x="5872163" y="3460750"/>
          <p14:tracePt t="23602" x="5872163" y="3479800"/>
          <p14:tracePt t="23610" x="5872163" y="3487738"/>
          <p14:tracePt t="23624" x="5872163" y="3497263"/>
          <p14:tracePt t="23657" x="5872163" y="3506788"/>
          <p14:tracePt t="23665" x="5872163" y="3516313"/>
          <p14:tracePt t="23672" x="5872163" y="3552825"/>
          <p14:tracePt t="23678" x="5872163" y="3589338"/>
          <p14:tracePt t="23686" x="5872163" y="3633788"/>
          <p14:tracePt t="23693" x="5872163" y="3662363"/>
          <p14:tracePt t="23699" x="5872163" y="3698875"/>
          <p14:tracePt t="23707" x="5872163" y="3716338"/>
          <p14:tracePt t="23715" x="5862638" y="3735388"/>
          <p14:tracePt t="23722" x="5862638" y="3743325"/>
          <p14:tracePt t="23728" x="5854700" y="3743325"/>
          <p14:tracePt t="23749" x="5854700" y="3752850"/>
          <p14:tracePt t="23762" x="5854700" y="3762375"/>
          <p14:tracePt t="23806" x="5862638" y="3771900"/>
          <p14:tracePt t="23812" x="5891213" y="3771900"/>
          <p14:tracePt t="23820" x="5918200" y="3771900"/>
          <p14:tracePt t="23827" x="5954713" y="3771900"/>
          <p14:tracePt t="23834" x="5991225" y="3771900"/>
          <p14:tracePt t="23840" x="6037263" y="3752850"/>
          <p14:tracePt t="23846" x="6073775" y="3743325"/>
          <p14:tracePt t="23854" x="6100763" y="3735388"/>
          <p14:tracePt t="23861" x="6127750" y="3725863"/>
          <p14:tracePt t="23868" x="6137275" y="3725863"/>
          <p14:tracePt t="23875" x="6164263" y="3716338"/>
          <p14:tracePt t="23882" x="6173788" y="3716338"/>
          <p14:tracePt t="23910" x="6183313" y="3716338"/>
          <p14:tracePt t="23932" x="6191250" y="3716338"/>
          <p14:tracePt t="23953" x="6191250" y="3706813"/>
          <p14:tracePt t="24009" x="6200775" y="3706813"/>
          <p14:tracePt t="24085" x="6200775" y="3698875"/>
          <p14:tracePt t="24141" x="6200775" y="3689350"/>
          <p14:tracePt t="25139" x="6110288" y="3689350"/>
          <p14:tracePt t="25147" x="5981700" y="3706813"/>
          <p14:tracePt t="25153" x="5862638" y="3706813"/>
          <p14:tracePt t="25160" x="5772150" y="3706813"/>
          <p14:tracePt t="25167" x="5699125" y="3706813"/>
          <p14:tracePt t="25174" x="5643563" y="3698875"/>
          <p14:tracePt t="25180" x="5607050" y="3698875"/>
          <p14:tracePt t="25188" x="5561013" y="3698875"/>
          <p14:tracePt t="25195" x="5516563" y="3689350"/>
          <p14:tracePt t="25203" x="5470525" y="3689350"/>
          <p14:tracePt t="25210" x="5424488" y="3689350"/>
          <p14:tracePt t="25217" x="5378450" y="3689350"/>
          <p14:tracePt t="25225" x="5334000" y="3689350"/>
          <p14:tracePt t="25230" x="5287963" y="3689350"/>
          <p14:tracePt t="25237" x="5251450" y="3689350"/>
          <p14:tracePt t="25244" x="5214938" y="3698875"/>
          <p14:tracePt t="25252" x="5195888" y="3698875"/>
          <p14:tracePt t="25260" x="5168900" y="3706813"/>
          <p14:tracePt t="25265" x="5159375" y="3706813"/>
          <p14:tracePt t="25279" x="5151438" y="3706813"/>
          <p14:tracePt t="25301" x="5141913" y="3706813"/>
          <p14:tracePt t="25328" x="5132388" y="3706813"/>
          <p14:tracePt t="25370" x="5122863" y="3706813"/>
          <p14:tracePt t="35497" x="5159375" y="3706813"/>
          <p14:tracePt t="35504" x="5195888" y="3743325"/>
          <p14:tracePt t="35511" x="5232400" y="3771900"/>
          <p14:tracePt t="35517" x="5268913" y="3798888"/>
          <p14:tracePt t="35524" x="5305425" y="3825875"/>
          <p14:tracePt t="35531" x="5341938" y="3852863"/>
          <p14:tracePt t="35539" x="5387975" y="3881438"/>
          <p14:tracePt t="35547" x="5424488" y="3927475"/>
          <p14:tracePt t="35554" x="5461000" y="3954463"/>
          <p14:tracePt t="35560" x="5497513" y="3981450"/>
          <p14:tracePt t="35567" x="5524500" y="4017963"/>
          <p14:tracePt t="35574" x="5570538" y="4044950"/>
          <p14:tracePt t="35581" x="5589588" y="4073525"/>
          <p14:tracePt t="35587" x="5607050" y="4090988"/>
          <p14:tracePt t="35596" x="5626100" y="4110038"/>
          <p14:tracePt t="35602" x="5634038" y="4117975"/>
          <p14:tracePt t="35609" x="5653088" y="4137025"/>
          <p14:tracePt t="35617" x="5662613" y="4137025"/>
          <p14:tracePt t="35624" x="5670550" y="4146550"/>
          <p14:tracePt t="35631" x="5670550" y="4154488"/>
          <p14:tracePt t="35645" x="5670550" y="4164013"/>
          <p14:tracePt t="35651" x="5680075" y="4164013"/>
          <p14:tracePt t="35665" x="5689600" y="4164013"/>
          <p14:tracePt t="35678" x="5689600" y="4173538"/>
          <p14:tracePt t="35694" x="5689600" y="4183063"/>
          <p14:tracePt t="35701" x="5699125" y="4183063"/>
          <p14:tracePt t="35728" x="5708650" y="4191000"/>
          <p14:tracePt t="35742" x="5708650" y="4200525"/>
          <p14:tracePt t="35764" x="5716588" y="4200525"/>
          <p14:tracePt t="35770" x="5726113" y="4200525"/>
          <p14:tracePt t="43950" x="5762625" y="4183063"/>
          <p14:tracePt t="43957" x="5808663" y="4173538"/>
          <p14:tracePt t="43969" x="5845175" y="4164013"/>
          <p14:tracePt t="43971" x="5881688" y="4164013"/>
          <p14:tracePt t="43978" x="5908675" y="4164013"/>
          <p14:tracePt t="43986" x="5935663" y="4164013"/>
          <p14:tracePt t="43991" x="5964238" y="4154488"/>
          <p14:tracePt t="43998" x="6000750" y="4154488"/>
          <p14:tracePt t="44005" x="6037263" y="4146550"/>
          <p14:tracePt t="44014" x="6081713" y="4146550"/>
          <p14:tracePt t="44021" x="6110288" y="4137025"/>
          <p14:tracePt t="44028" x="6146800" y="4137025"/>
          <p14:tracePt t="44036" x="6191250" y="4137025"/>
          <p14:tracePt t="44041" x="6219825" y="4117975"/>
          <p14:tracePt t="44048" x="6246813" y="4110038"/>
          <p14:tracePt t="44055" x="6264275" y="4100513"/>
          <p14:tracePt t="44062" x="6283325" y="4090988"/>
          <p14:tracePt t="44070" x="6292850" y="4081463"/>
          <p14:tracePt t="44076" x="6300788" y="4081463"/>
          <p14:tracePt t="44083" x="6310313" y="4081463"/>
          <p14:tracePt t="44103" x="6310313" y="4073525"/>
          <p14:tracePt t="44119" x="6319838" y="4064000"/>
          <p14:tracePt t="44231" x="6329363" y="4054475"/>
          <p14:tracePt t="44928" x="6337300" y="4017963"/>
          <p14:tracePt t="44936" x="6346825" y="3935413"/>
          <p14:tracePt t="44943" x="6356350" y="3881438"/>
          <p14:tracePt t="44949" x="6356350" y="3835400"/>
          <p14:tracePt t="44956" x="6356350" y="3789363"/>
          <p14:tracePt t="44970" x="6356350" y="3698875"/>
          <p14:tracePt t="44976" x="6346825" y="3662363"/>
          <p14:tracePt t="44986" x="6337300" y="3625850"/>
          <p14:tracePt t="44991" x="6337300" y="3597275"/>
          <p14:tracePt t="44997" x="6329363" y="3570288"/>
          <p14:tracePt t="45006" x="6319838" y="3524250"/>
          <p14:tracePt t="45014" x="6300788" y="3487738"/>
          <p14:tracePt t="45020" x="6283325" y="3460750"/>
          <p14:tracePt t="45027" x="6283325" y="3443288"/>
          <p14:tracePt t="45035" x="6283325" y="3433763"/>
          <p14:tracePt t="45040" x="6283325" y="3424238"/>
          <p14:tracePt t="45047" x="6273800" y="3424238"/>
          <p14:tracePt t="45062" x="6273800" y="3414713"/>
          <p14:tracePt t="45082" x="6273800" y="3406775"/>
          <p14:tracePt t="45111" x="6273800" y="3397250"/>
          <p14:tracePt t="45132" x="6273800" y="3387725"/>
          <p14:tracePt t="45257" x="6283325" y="3387725"/>
          <p14:tracePt t="45265" x="6329363" y="3370263"/>
          <p14:tracePt t="45271" x="6392863" y="3324225"/>
          <p14:tracePt t="45277" x="6502400" y="3278188"/>
          <p14:tracePt t="45286" x="6621463" y="3214688"/>
          <p14:tracePt t="45292" x="6731000" y="3168650"/>
          <p14:tracePt t="45300" x="6821488" y="3132138"/>
          <p14:tracePt t="45307" x="6886575" y="3114675"/>
          <p14:tracePt t="45314" x="6940550" y="3086100"/>
          <p14:tracePt t="45320" x="6959600" y="3086100"/>
          <p14:tracePt t="45327" x="6977063" y="3078163"/>
          <p14:tracePt t="45336" x="6996113" y="3068638"/>
          <p14:tracePt t="45348" x="7004050" y="3068638"/>
          <p14:tracePt t="45573" x="7004050" y="3105150"/>
          <p14:tracePt t="45579" x="7004050" y="3168650"/>
          <p14:tracePt t="45586" x="7004050" y="3241675"/>
          <p14:tracePt t="45595" x="6977063" y="3305175"/>
          <p14:tracePt t="45603" x="6959600" y="3370263"/>
          <p14:tracePt t="45608" x="6940550" y="3433763"/>
          <p14:tracePt t="45616" x="6913563" y="3479800"/>
          <p14:tracePt t="45622" x="6886575" y="3533775"/>
          <p14:tracePt t="45629" x="6858000" y="3579813"/>
          <p14:tracePt t="45637" x="6831013" y="3633788"/>
          <p14:tracePt t="45643" x="6794500" y="3689350"/>
          <p14:tracePt t="45650" x="6767513" y="3735388"/>
          <p14:tracePt t="45657" x="6740525" y="3789363"/>
          <p14:tracePt t="45664" x="6721475" y="3825875"/>
          <p14:tracePt t="45671" x="6694488" y="3852863"/>
          <p14:tracePt t="45677" x="6675438" y="3871913"/>
          <p14:tracePt t="45686" x="6667500" y="3889375"/>
          <p14:tracePt t="45692" x="6657975" y="3898900"/>
          <p14:tracePt t="45720" x="6648450" y="3898900"/>
          <p14:tracePt t="45755" x="6657975" y="3898900"/>
          <p14:tracePt t="45762" x="6675438" y="3889375"/>
          <p14:tracePt t="45769" x="6711950" y="3862388"/>
          <p14:tracePt t="45776" x="6767513" y="3825875"/>
          <p14:tracePt t="45783" x="6831013" y="3789363"/>
          <p14:tracePt t="45790" x="6886575" y="3743325"/>
          <p14:tracePt t="45797" x="6923088" y="3716338"/>
          <p14:tracePt t="45804" x="6959600" y="3689350"/>
          <p14:tracePt t="45812" x="6996113" y="3670300"/>
          <p14:tracePt t="45819" x="7032625" y="3652838"/>
          <p14:tracePt t="45826" x="7069138" y="3643313"/>
          <p14:tracePt t="45832" x="7086600" y="3633788"/>
          <p14:tracePt t="45838" x="7132638" y="3633788"/>
          <p14:tracePt t="45846" x="7169150" y="3625850"/>
          <p14:tracePt t="45853" x="7205663" y="3625850"/>
          <p14:tracePt t="45859" x="7232650" y="3625850"/>
          <p14:tracePt t="45867" x="7259638" y="3625850"/>
          <p14:tracePt t="45874" x="7278688" y="3616325"/>
          <p14:tracePt t="45880" x="7305675" y="3616325"/>
          <p14:tracePt t="45887" x="7315200" y="3616325"/>
          <p14:tracePt t="45896" x="7324725" y="3616325"/>
          <p14:tracePt t="45903" x="7342188" y="3616325"/>
          <p14:tracePt t="45910" x="7342188" y="3606800"/>
          <p14:tracePt t="45923" x="7351713" y="3606800"/>
          <p14:tracePt t="45937" x="7361238" y="3606800"/>
          <p14:tracePt t="45953" x="7370763" y="3597275"/>
          <p14:tracePt t="45969" x="7378700" y="3589338"/>
          <p14:tracePt t="45971" x="7388225" y="3589338"/>
          <p14:tracePt t="45986" x="7397750" y="3589338"/>
          <p14:tracePt t="46000" x="7407275" y="3579813"/>
          <p14:tracePt t="46008" x="7415213" y="3579813"/>
          <p14:tracePt t="46021" x="7415213" y="3570288"/>
          <p14:tracePt t="46036" x="7424738" y="3570288"/>
          <p14:tracePt t="46049" x="7424738" y="3560763"/>
          <p14:tracePt t="46056" x="7434263" y="3560763"/>
          <p14:tracePt t="46063" x="7434263" y="3552825"/>
          <p14:tracePt t="46098" x="7434263" y="3543300"/>
          <p14:tracePt t="46412" x="7361238" y="3543300"/>
          <p14:tracePt t="46418" x="7259638" y="3543300"/>
          <p14:tracePt t="46426" x="7186613" y="3543300"/>
          <p14:tracePt t="46432" x="7132638" y="3552825"/>
          <p14:tracePt t="46439" x="7077075" y="3552825"/>
          <p14:tracePt t="46446" x="7040563" y="3552825"/>
          <p14:tracePt t="46453" x="7013575" y="3552825"/>
          <p14:tracePt t="46460" x="6986588" y="3552825"/>
          <p14:tracePt t="46467" x="6967538" y="3552825"/>
          <p14:tracePt t="46474" x="6940550" y="3552825"/>
          <p14:tracePt t="46481" x="6923088" y="3552825"/>
          <p14:tracePt t="46489" x="6894513" y="3552825"/>
          <p14:tracePt t="46496" x="6867525" y="3560763"/>
          <p14:tracePt t="46503" x="6850063" y="3560763"/>
          <p14:tracePt t="46510" x="6821488" y="3560763"/>
          <p14:tracePt t="46516" x="6813550" y="3560763"/>
          <p14:tracePt t="46524" x="6804025" y="3560763"/>
          <p14:tracePt t="46530" x="6794500" y="3560763"/>
          <p14:tracePt t="46544" x="6784975" y="3560763"/>
          <p14:tracePt t="46557" x="6777038" y="3560763"/>
          <p14:tracePt t="46594" x="6767513" y="3560763"/>
          <p14:tracePt t="46607" x="6757988" y="3560763"/>
          <p14:tracePt t="46714" x="6748463" y="3560763"/>
          <p14:tracePt t="46719" x="6731000" y="3570288"/>
          <p14:tracePt t="46727" x="6704013" y="3589338"/>
          <p14:tracePt t="46735" x="6657975" y="3606800"/>
          <p14:tracePt t="46741" x="6602413" y="3625850"/>
          <p14:tracePt t="46747" x="6557963" y="3643313"/>
          <p14:tracePt t="46754" x="6492875" y="3662363"/>
          <p14:tracePt t="46762" x="6429375" y="3689350"/>
          <p14:tracePt t="46769" x="6365875" y="3706813"/>
          <p14:tracePt t="46776" x="6319838" y="3716338"/>
          <p14:tracePt t="46784" x="6273800" y="3735388"/>
          <p14:tracePt t="46790" x="6227763" y="3735388"/>
          <p14:tracePt t="46797" x="6200775" y="3743325"/>
          <p14:tracePt t="46804" x="6183313" y="3743325"/>
          <p14:tracePt t="46812" x="6173788" y="3743325"/>
          <p14:tracePt t="46819" x="6164263" y="3743325"/>
          <p14:tracePt t="46824" x="6154738" y="3743325"/>
          <p14:tracePt t="46852" x="6146800" y="3743325"/>
          <p14:tracePt t="46867" x="6137275" y="3743325"/>
          <p14:tracePt t="46895" x="6137275" y="3735388"/>
          <p14:tracePt t="46916" x="6137275" y="3725863"/>
          <p14:tracePt t="46994" x="6127750" y="3743325"/>
          <p14:tracePt t="47000" x="6118225" y="3752850"/>
          <p14:tracePt t="47007" x="6118225" y="3762375"/>
          <p14:tracePt t="47014" x="6110288" y="3762375"/>
          <p14:tracePt t="47020" x="6110288" y="3771900"/>
          <p14:tracePt t="47036" x="6100763" y="3771900"/>
          <p14:tracePt t="47049" x="6091238" y="3779838"/>
          <p14:tracePt t="47085" x="6081713" y="3789363"/>
          <p14:tracePt t="47098" x="6073775" y="3789363"/>
          <p14:tracePt t="47140" x="6073775" y="3798888"/>
          <p14:tracePt t="47147" x="6054725" y="3825875"/>
          <p14:tracePt t="47153" x="6037263" y="3881438"/>
          <p14:tracePt t="47161" x="6008688" y="3927475"/>
          <p14:tracePt t="47169" x="5981700" y="3990975"/>
          <p14:tracePt t="47175" x="5954713" y="4027488"/>
          <p14:tracePt t="47182" x="5935663" y="4054475"/>
          <p14:tracePt t="47188" x="5927725" y="4081463"/>
          <p14:tracePt t="47196" x="5918200" y="4090988"/>
          <p14:tracePt t="47202" x="5908675" y="4110038"/>
          <p14:tracePt t="47210" x="5899150" y="4117975"/>
          <p14:tracePt t="47237" x="5891213" y="4117975"/>
          <p14:tracePt t="47287" x="5891213" y="4127500"/>
          <p14:tracePt t="47301" x="5899150" y="4137025"/>
          <p14:tracePt t="47308" x="5908675" y="4137025"/>
          <p14:tracePt t="47322" x="5908675" y="4146550"/>
          <p14:tracePt t="47328" x="5918200" y="4154488"/>
          <p14:tracePt t="47336" x="5927725" y="4164013"/>
          <p14:tracePt t="47343" x="5927725" y="4173538"/>
          <p14:tracePt t="47349" x="5935663" y="4183063"/>
          <p14:tracePt t="47357" x="5945188" y="4183063"/>
          <p14:tracePt t="47364" x="5945188" y="4191000"/>
          <p14:tracePt t="47370" x="5945188" y="4210050"/>
          <p14:tracePt t="47378" x="5954713" y="4210050"/>
          <p14:tracePt t="47386" x="5964238" y="4219575"/>
          <p14:tracePt t="47392" x="5972175" y="4227513"/>
          <p14:tracePt t="47399" x="5981700" y="4237038"/>
          <p14:tracePt t="47406" x="5991225" y="4246563"/>
          <p14:tracePt t="47413" x="5991225" y="4256088"/>
          <p14:tracePt t="47420" x="6008688" y="4256088"/>
          <p14:tracePt t="47427" x="6018213" y="4264025"/>
          <p14:tracePt t="47441" x="6045200" y="4283075"/>
          <p14:tracePt t="47447" x="6064250" y="4283075"/>
          <p14:tracePt t="47454" x="6091238" y="4283075"/>
          <p14:tracePt t="47462" x="6137275" y="4292600"/>
          <p14:tracePt t="47469" x="6164263" y="4292600"/>
          <p14:tracePt t="47477" x="6200775" y="4292600"/>
          <p14:tracePt t="47486" x="6237288" y="4292600"/>
          <p14:tracePt t="47490" x="6264275" y="4292600"/>
          <p14:tracePt t="47497" x="6300788" y="4292600"/>
          <p14:tracePt t="47504" x="6337300" y="4283075"/>
          <p14:tracePt t="47512" x="6392863" y="4273550"/>
          <p14:tracePt t="47519" x="6429375" y="4264025"/>
          <p14:tracePt t="47525" x="6475413" y="4256088"/>
          <p14:tracePt t="47532" x="6529388" y="4227513"/>
          <p14:tracePt t="47538" x="6565900" y="4210050"/>
          <p14:tracePt t="47546" x="6602413" y="4191000"/>
          <p14:tracePt t="47552" x="6638925" y="4164013"/>
          <p14:tracePt t="47559" x="6667500" y="4146550"/>
          <p14:tracePt t="47567" x="6675438" y="4127500"/>
          <p14:tracePt t="47574" x="6704013" y="4110038"/>
          <p14:tracePt t="47582" x="6711950" y="4090988"/>
          <p14:tracePt t="47588" x="6721475" y="4081463"/>
          <p14:tracePt t="47596" x="6721475" y="4073525"/>
          <p14:tracePt t="47603" x="6740525" y="4064000"/>
          <p14:tracePt t="47610" x="6748463" y="4044950"/>
          <p14:tracePt t="47616" x="6748463" y="4027488"/>
          <p14:tracePt t="47623" x="6757988" y="4017963"/>
          <p14:tracePt t="47629" x="6767513" y="4000500"/>
          <p14:tracePt t="47637" x="6767513" y="3990975"/>
          <p14:tracePt t="47644" x="6777038" y="3981450"/>
          <p14:tracePt t="47652" x="6777038" y="3971925"/>
          <p14:tracePt t="47657" x="6784975" y="3963988"/>
          <p14:tracePt t="47665" x="6784975" y="3944938"/>
          <p14:tracePt t="47671" x="6784975" y="3935413"/>
          <p14:tracePt t="47680" x="6784975" y="3927475"/>
          <p14:tracePt t="47686" x="6784975" y="3908425"/>
          <p14:tracePt t="47702" x="6784975" y="3889375"/>
          <p14:tracePt t="47707" x="6784975" y="3881438"/>
          <p14:tracePt t="47715" x="6784975" y="3871913"/>
          <p14:tracePt t="47720" x="6784975" y="3862388"/>
          <p14:tracePt t="47727" x="6784975" y="3844925"/>
          <p14:tracePt t="47736" x="6784975" y="3825875"/>
          <p14:tracePt t="47748" x="6784975" y="3816350"/>
          <p14:tracePt t="47756" x="6777038" y="3808413"/>
          <p14:tracePt t="47763" x="6767513" y="3798888"/>
          <p14:tracePt t="47770" x="6767513" y="3789363"/>
          <p14:tracePt t="47777" x="6757988" y="3779838"/>
          <p14:tracePt t="47786" x="6740525" y="3779838"/>
          <p14:tracePt t="47792" x="6731000" y="3771900"/>
          <p14:tracePt t="47798" x="6704013" y="3752850"/>
          <p14:tracePt t="47805" x="6667500" y="3743325"/>
          <p14:tracePt t="47812" x="6621463" y="3735388"/>
          <p14:tracePt t="47819" x="6584950" y="3725863"/>
          <p14:tracePt t="47826" x="6548438" y="3706813"/>
          <p14:tracePt t="47833" x="6521450" y="3698875"/>
          <p14:tracePt t="47840" x="6465888" y="3689350"/>
          <p14:tracePt t="47847" x="6438900" y="3679825"/>
          <p14:tracePt t="47853" x="6410325" y="3670300"/>
          <p14:tracePt t="47861" x="6383338" y="3670300"/>
          <p14:tracePt t="47868" x="6356350" y="3662363"/>
          <p14:tracePt t="47876" x="6329363" y="3662363"/>
          <p14:tracePt t="47883" x="6310313" y="3652838"/>
          <p14:tracePt t="47889" x="6292850" y="3652838"/>
          <p14:tracePt t="47896" x="6264275" y="3643313"/>
          <p14:tracePt t="47903" x="6256338" y="3643313"/>
          <p14:tracePt t="47909" x="6246813" y="3633788"/>
          <p14:tracePt t="47924" x="6237288" y="3633788"/>
          <p14:tracePt t="47932" x="6227763" y="3633788"/>
          <p14:tracePt t="47958" x="6219825" y="3633788"/>
          <p14:tracePt t="47974" x="6210300" y="3633788"/>
          <p14:tracePt t="47987" x="6200775" y="3633788"/>
          <p14:tracePt t="48002" x="6191250" y="3633788"/>
          <p14:tracePt t="48009" x="6164263" y="3643313"/>
          <p14:tracePt t="48016" x="6154738" y="3652838"/>
          <p14:tracePt t="48023" x="6127750" y="3662363"/>
          <p14:tracePt t="48030" x="6118225" y="3662363"/>
          <p14:tracePt t="48036" x="6110288" y="3662363"/>
          <p14:tracePt t="48043" x="6081713" y="3670300"/>
          <p14:tracePt t="48049" x="6064250" y="3689350"/>
          <p14:tracePt t="48057" x="6037263" y="3706813"/>
          <p14:tracePt t="48064" x="6018213" y="3725863"/>
          <p14:tracePt t="48072" x="6000750" y="3735388"/>
          <p14:tracePt t="48078" x="5991225" y="3752850"/>
          <p14:tracePt t="48086" x="5972175" y="3762375"/>
          <p14:tracePt t="48093" x="5964238" y="3762375"/>
          <p14:tracePt t="48100" x="5964238" y="3771900"/>
          <p14:tracePt t="48107" x="5954713" y="3771900"/>
          <p14:tracePt t="48114" x="5945188" y="3771900"/>
          <p14:tracePt t="48120" x="5945188" y="3779838"/>
          <p14:tracePt t="48135" x="5935663" y="3779838"/>
          <p14:tracePt t="48147" x="5935663" y="3789363"/>
          <p14:tracePt t="48154" x="5927725" y="3789363"/>
          <p14:tracePt t="48184" x="5918200" y="3789363"/>
          <p14:tracePt t="48190" x="5918200" y="3798888"/>
          <p14:tracePt t="48204" x="5918200" y="3808413"/>
          <p14:tracePt t="48212" x="5908675" y="3808413"/>
          <p14:tracePt t="48219" x="5899150" y="3816350"/>
          <p14:tracePt t="48226" x="5899150" y="3835400"/>
          <p14:tracePt t="48232" x="5881688" y="3852863"/>
          <p14:tracePt t="48239" x="5872163" y="3881438"/>
          <p14:tracePt t="48246" x="5854700" y="3908425"/>
          <p14:tracePt t="48253" x="5835650" y="3927475"/>
          <p14:tracePt t="48260" x="5835650" y="3954463"/>
          <p14:tracePt t="48267" x="5826125" y="3971925"/>
          <p14:tracePt t="48276" x="5818188" y="3971925"/>
          <p14:tracePt t="48282" x="5818188" y="3981450"/>
          <p14:tracePt t="48288" x="5808663" y="3981450"/>
          <p14:tracePt t="48295" x="5808663" y="3990975"/>
          <p14:tracePt t="48317" x="5808663" y="4000500"/>
          <p14:tracePt t="48331" x="5808663" y="4008438"/>
          <p14:tracePt t="48344" x="5808663" y="4017963"/>
          <p14:tracePt t="48352" x="5808663" y="4027488"/>
          <p14:tracePt t="48357" x="5826125" y="4044950"/>
          <p14:tracePt t="48365" x="5845175" y="4073525"/>
          <p14:tracePt t="48373" x="5854700" y="4100513"/>
          <p14:tracePt t="48380" x="5872163" y="4117975"/>
          <p14:tracePt t="48386" x="5881688" y="4137025"/>
          <p14:tracePt t="48394" x="5891213" y="4146550"/>
          <p14:tracePt t="48407" x="5891213" y="4154488"/>
          <p14:tracePt t="48421" x="5899150" y="4164013"/>
          <p14:tracePt t="48457" x="5899150" y="4173538"/>
          <p14:tracePt t="48471" x="5899150" y="4183063"/>
          <p14:tracePt t="48485" x="5899150" y="4191000"/>
          <p14:tracePt t="48492" x="5899150" y="4200525"/>
          <p14:tracePt t="48498" x="5908675" y="4200525"/>
          <p14:tracePt t="48527" x="5908675" y="4210050"/>
          <p14:tracePt t="48541" x="5908675" y="4219575"/>
          <p14:tracePt t="48569" x="5918200" y="4219575"/>
          <p14:tracePt t="48576" x="5918200" y="4227513"/>
          <p14:tracePt t="48584" x="5927725" y="4227513"/>
          <p14:tracePt t="48597" x="5927725" y="4237038"/>
          <p14:tracePt t="48618" x="5935663" y="4237038"/>
          <p14:tracePt t="48632" x="5945188" y="4237038"/>
          <p14:tracePt t="48667" x="5954713" y="4237038"/>
          <p14:tracePt t="48807" x="5935663" y="4237038"/>
          <p14:tracePt t="48820" x="5918200" y="4237038"/>
          <p14:tracePt t="48828" x="5899150" y="4237038"/>
          <p14:tracePt t="48835" x="5872163" y="4246563"/>
          <p14:tracePt t="48841" x="5826125" y="4246563"/>
          <p14:tracePt t="48847" x="5799138" y="4256088"/>
          <p14:tracePt t="48855" x="5735638" y="4256088"/>
          <p14:tracePt t="48864" x="5670550" y="4256088"/>
          <p14:tracePt t="48869" x="5597525" y="4256088"/>
          <p14:tracePt t="48877" x="5497513" y="4256088"/>
          <p14:tracePt t="48885" x="5397500" y="4256088"/>
          <p14:tracePt t="48890" x="5297488" y="4237038"/>
          <p14:tracePt t="48898" x="5187950" y="4219575"/>
          <p14:tracePt t="48904" x="5095875" y="4191000"/>
          <p14:tracePt t="48912" x="5022850" y="4173538"/>
          <p14:tracePt t="48919" x="4968875" y="4154488"/>
          <p14:tracePt t="48926" x="4949825" y="4146550"/>
          <p14:tracePt t="48933" x="4922838" y="4127500"/>
          <p14:tracePt t="48940" x="4903788" y="4117975"/>
          <p14:tracePt t="48947" x="4895850" y="4117975"/>
          <p14:tracePt t="48954" x="4876800" y="4110038"/>
          <p14:tracePt t="48969" x="4867275" y="4110038"/>
          <p14:tracePt t="48976" x="4867275" y="4100513"/>
          <p14:tracePt t="49324" x="4949825" y="4100513"/>
          <p14:tracePt t="49331" x="5059363" y="4090988"/>
          <p14:tracePt t="49337" x="5168900" y="4073525"/>
          <p14:tracePt t="49345" x="5260975" y="4054475"/>
          <p14:tracePt t="49353" x="5334000" y="4044950"/>
          <p14:tracePt t="49359" x="5424488" y="4044950"/>
          <p14:tracePt t="49368" x="5480050" y="4027488"/>
          <p14:tracePt t="49374" x="5543550" y="4017963"/>
          <p14:tracePt t="49380" x="5607050" y="4017963"/>
          <p14:tracePt t="49387" x="5653088" y="4017963"/>
          <p14:tracePt t="49395" x="5699125" y="4017963"/>
          <p14:tracePt t="49402" x="5726113" y="4017963"/>
          <p14:tracePt t="49407" x="5745163" y="4017963"/>
          <p14:tracePt t="49414" x="5762625" y="4017963"/>
          <p14:tracePt t="49422" x="5781675" y="4017963"/>
          <p14:tracePt t="49428" x="5789613" y="4027488"/>
          <p14:tracePt t="49435" x="5799138" y="4027488"/>
          <p14:tracePt t="49443" x="5808663" y="4027488"/>
          <p14:tracePt t="49478" x="5818188" y="4027488"/>
          <p14:tracePt t="49492" x="5826125" y="4027488"/>
          <p14:tracePt t="49506" x="5835650" y="4027488"/>
          <p14:tracePt t="49526" x="5854700" y="4027488"/>
          <p14:tracePt t="49540" x="5862638" y="4027488"/>
          <p14:tracePt t="49547" x="5872163" y="4027488"/>
          <p14:tracePt t="49555" x="5881688" y="4027488"/>
          <p14:tracePt t="49562" x="5891213" y="4027488"/>
          <p14:tracePt t="49568" x="5899150" y="4027488"/>
          <p14:tracePt t="49577" x="5908675" y="4027488"/>
          <p14:tracePt t="49585" x="5935663" y="4037013"/>
          <p14:tracePt t="49591" x="5964238" y="4037013"/>
          <p14:tracePt t="49597" x="6000750" y="4037013"/>
          <p14:tracePt t="49604" x="6054725" y="4037013"/>
          <p14:tracePt t="49612" x="6110288" y="4037013"/>
          <p14:tracePt t="49618" x="6173788" y="4037013"/>
          <p14:tracePt t="49625" x="6219825" y="4037013"/>
          <p14:tracePt t="49632" x="6264275" y="4027488"/>
          <p14:tracePt t="49638" x="6300788" y="4027488"/>
          <p14:tracePt t="49646" x="6329363" y="4017963"/>
          <p14:tracePt t="49653" x="6337300" y="4017963"/>
          <p14:tracePt t="49661" x="6356350" y="4017963"/>
          <p14:tracePt t="49688" x="6365875" y="4017963"/>
          <p14:tracePt t="49701" x="6373813" y="4008438"/>
          <p14:tracePt t="49766" x="6373813" y="4000500"/>
          <p14:tracePt t="49786" x="6373813" y="3990975"/>
          <p14:tracePt t="49800" x="6373813" y="3981450"/>
          <p14:tracePt t="49827" x="6373813" y="3971925"/>
          <p14:tracePt t="49849" x="6373813" y="3963988"/>
          <p14:tracePt t="49884" x="6373813" y="3954463"/>
          <p14:tracePt t="49892" x="6373813" y="3944938"/>
          <p14:tracePt t="49898" x="6373813" y="3935413"/>
          <p14:tracePt t="49906" x="6373813" y="3917950"/>
          <p14:tracePt t="49912" x="6373813" y="3889375"/>
          <p14:tracePt t="49919" x="6373813" y="3862388"/>
          <p14:tracePt t="49926" x="6373813" y="3844925"/>
          <p14:tracePt t="49935" x="6373813" y="3816350"/>
          <p14:tracePt t="49940" x="6365875" y="3789363"/>
          <p14:tracePt t="49947" x="6365875" y="3771900"/>
          <p14:tracePt t="49955" x="6346825" y="3752850"/>
          <p14:tracePt t="49970" x="6337300" y="3725863"/>
          <p14:tracePt t="49976" x="6329363" y="3716338"/>
          <p14:tracePt t="49983" x="6319838" y="3706813"/>
          <p14:tracePt t="49989" x="6310313" y="3698875"/>
          <p14:tracePt t="49996" x="6310313" y="3689350"/>
          <p14:tracePt t="50004" x="6300788" y="3689350"/>
          <p14:tracePt t="50010" x="6292850" y="3689350"/>
          <p14:tracePt t="50018" x="6283325" y="3679825"/>
          <p14:tracePt t="50024" x="6273800" y="3670300"/>
          <p14:tracePt t="50032" x="6264275" y="3670300"/>
          <p14:tracePt t="50045" x="6246813" y="3670300"/>
          <p14:tracePt t="50053" x="6227763" y="3670300"/>
          <p14:tracePt t="50060" x="6210300" y="3670300"/>
          <p14:tracePt t="50068" x="6183313" y="3670300"/>
          <p14:tracePt t="50074" x="6164263" y="3670300"/>
          <p14:tracePt t="50081" x="6137275" y="3670300"/>
          <p14:tracePt t="50087" x="6118225" y="3670300"/>
          <p14:tracePt t="50095" x="6091238" y="3670300"/>
          <p14:tracePt t="50102" x="6073775" y="3670300"/>
          <p14:tracePt t="50108" x="6054725" y="3670300"/>
          <p14:tracePt t="50115" x="6045200" y="3679825"/>
          <p14:tracePt t="50122" x="6037263" y="3679825"/>
          <p14:tracePt t="50129" x="6027738" y="3679825"/>
          <p14:tracePt t="50144" x="6018213" y="3689350"/>
          <p14:tracePt t="50157" x="6008688" y="3689350"/>
          <p14:tracePt t="50172" x="6000750" y="3689350"/>
          <p14:tracePt t="50192" x="6000750" y="3706813"/>
          <p14:tracePt t="50201" x="5981700" y="3743325"/>
          <p14:tracePt t="50207" x="5964238" y="3789363"/>
          <p14:tracePt t="50213" x="5935663" y="3844925"/>
          <p14:tracePt t="50220" x="5918200" y="3889375"/>
          <p14:tracePt t="50227" x="5908675" y="3927475"/>
          <p14:tracePt t="50235" x="5891213" y="3963988"/>
          <p14:tracePt t="50241" x="5881688" y="3981450"/>
          <p14:tracePt t="50248" x="5881688" y="4000500"/>
          <p14:tracePt t="50256" x="5872163" y="4008438"/>
          <p14:tracePt t="50263" x="5862638" y="4008438"/>
          <p14:tracePt t="50270" x="5862638" y="4017963"/>
          <p14:tracePt t="50285" x="5854700" y="4017963"/>
          <p14:tracePt t="50291" x="5854700" y="4027488"/>
          <p14:tracePt t="50305" x="5845175" y="4027488"/>
          <p14:tracePt t="50318" x="5845175" y="4037013"/>
          <p14:tracePt t="50332" x="5845175" y="4044950"/>
          <p14:tracePt t="50339" x="5845175" y="4054475"/>
          <p14:tracePt t="50346" x="5862638" y="4073525"/>
          <p14:tracePt t="50354" x="5881688" y="4100513"/>
          <p14:tracePt t="50360" x="5908675" y="4127500"/>
          <p14:tracePt t="50368" x="5945188" y="4146550"/>
          <p14:tracePt t="50375" x="5981700" y="4173538"/>
          <p14:tracePt t="50382" x="6018213" y="4191000"/>
          <p14:tracePt t="50388" x="6045200" y="4210050"/>
          <p14:tracePt t="50396" x="6073775" y="4227513"/>
          <p14:tracePt t="50402" x="6091238" y="4246563"/>
          <p14:tracePt t="50410" x="6100763" y="4256088"/>
          <p14:tracePt t="50418" x="6110288" y="4256088"/>
          <p14:tracePt t="50424" x="6118225" y="4256088"/>
          <p14:tracePt t="50431" x="6118225" y="4264025"/>
          <p14:tracePt t="50445" x="6118225" y="4273550"/>
          <p14:tracePt t="50458" x="6127750" y="4273550"/>
          <p14:tracePt t="50479" x="6137275" y="4273550"/>
          <p14:tracePt t="50507" x="6154738" y="4264025"/>
          <p14:tracePt t="50514" x="6173788" y="4256088"/>
          <p14:tracePt t="50521" x="6227763" y="4219575"/>
          <p14:tracePt t="50528" x="6283325" y="4173538"/>
          <p14:tracePt t="50536" x="6329363" y="4117975"/>
          <p14:tracePt t="50542" x="6383338" y="4081463"/>
          <p14:tracePt t="50551" x="6419850" y="4054475"/>
          <p14:tracePt t="50557" x="6438900" y="4027488"/>
          <p14:tracePt t="50564" x="6456363" y="4017963"/>
          <p14:tracePt t="50570" x="6465888" y="4000500"/>
          <p14:tracePt t="50577" x="6475413" y="3981450"/>
          <p14:tracePt t="50585" x="6483350" y="3981450"/>
          <p14:tracePt t="50592" x="6492875" y="3963988"/>
          <p14:tracePt t="50598" x="6492875" y="3954463"/>
          <p14:tracePt t="50606" x="6502400" y="3944938"/>
          <p14:tracePt t="50612" x="6502400" y="3927475"/>
          <p14:tracePt t="50619" x="6502400" y="3917950"/>
          <p14:tracePt t="50627" x="6511925" y="3889375"/>
          <p14:tracePt t="50634" x="6511925" y="3871913"/>
          <p14:tracePt t="50641" x="6511925" y="3852863"/>
          <p14:tracePt t="50648" x="6511925" y="3835400"/>
          <p14:tracePt t="50656" x="6511925" y="3816350"/>
          <p14:tracePt t="50662" x="6511925" y="3798888"/>
          <p14:tracePt t="50669" x="6511925" y="3779838"/>
          <p14:tracePt t="50676" x="6511925" y="3762375"/>
          <p14:tracePt t="50697" x="6511925" y="3752850"/>
          <p14:tracePt t="50704" x="6502400" y="3743325"/>
          <p14:tracePt t="50718" x="6483350" y="3735388"/>
          <p14:tracePt t="50725" x="6475413" y="3725863"/>
          <p14:tracePt t="50732" x="6456363" y="3716338"/>
          <p14:tracePt t="50738" x="6429375" y="3706813"/>
          <p14:tracePt t="50746" x="6410325" y="3706813"/>
          <p14:tracePt t="50754" x="6383338" y="3706813"/>
          <p14:tracePt t="50761" x="6365875" y="3706813"/>
          <p14:tracePt t="50768" x="6329363" y="3706813"/>
          <p14:tracePt t="50774" x="6300788" y="3706813"/>
          <p14:tracePt t="50781" x="6273800" y="3706813"/>
          <p14:tracePt t="50787" x="6246813" y="3706813"/>
          <p14:tracePt t="50795" x="6219825" y="3706813"/>
          <p14:tracePt t="50802" x="6200775" y="3716338"/>
          <p14:tracePt t="50809" x="6183313" y="3716338"/>
          <p14:tracePt t="50816" x="6164263" y="3716338"/>
          <p14:tracePt t="50823" x="6137275" y="3725863"/>
          <p14:tracePt t="50830" x="6110288" y="3743325"/>
          <p14:tracePt t="50836" x="6073775" y="3762375"/>
          <p14:tracePt t="50845" x="6018213" y="3779838"/>
          <p14:tracePt t="50851" x="5972175" y="3808413"/>
          <p14:tracePt t="50858" x="5918200" y="3844925"/>
          <p14:tracePt t="50866" x="5881688" y="3871913"/>
          <p14:tracePt t="50872" x="5854700" y="3889375"/>
          <p14:tracePt t="50878" x="5826125" y="3898900"/>
          <p14:tracePt t="50885" x="5818188" y="3908425"/>
          <p14:tracePt t="50894" x="5808663" y="3908425"/>
          <p14:tracePt t="50914" x="5799138" y="3917950"/>
          <p14:tracePt t="50949" x="5799138" y="3927475"/>
          <p14:tracePt t="50964" x="5799138" y="3944938"/>
          <p14:tracePt t="50970" x="5799138" y="3954463"/>
          <p14:tracePt t="50977" x="5818188" y="3990975"/>
          <p14:tracePt t="50985" x="5862638" y="4037013"/>
          <p14:tracePt t="50991" x="5891213" y="4073525"/>
          <p14:tracePt t="50997" x="5935663" y="4100513"/>
          <p14:tracePt t="51004" x="5991225" y="4154488"/>
          <p14:tracePt t="51011" x="6027738" y="4173538"/>
          <p14:tracePt t="51018" x="6081713" y="4200525"/>
          <p14:tracePt t="51026" x="6110288" y="4227513"/>
          <p14:tracePt t="51033" x="6127750" y="4237038"/>
          <p14:tracePt t="51039" x="6146800" y="4246563"/>
          <p14:tracePt t="51054" x="6154738" y="4246563"/>
          <p14:tracePt t="51096" x="6164263" y="4246563"/>
          <p14:tracePt t="51111" x="6173788" y="4246563"/>
          <p14:tracePt t="51411" x="6191250" y="4191000"/>
          <p14:tracePt t="51418" x="6219825" y="4127500"/>
          <p14:tracePt t="51425" x="6256338" y="4054475"/>
          <p14:tracePt t="51432" x="6273800" y="4008438"/>
          <p14:tracePt t="51440" x="6283325" y="3963988"/>
          <p14:tracePt t="51446" x="6292850" y="3927475"/>
          <p14:tracePt t="51453" x="6310313" y="3889375"/>
          <p14:tracePt t="51461" x="6310313" y="3862388"/>
          <p14:tracePt t="51468" x="6319838" y="3825875"/>
          <p14:tracePt t="51475" x="6329363" y="3798888"/>
          <p14:tracePt t="51481" x="6329363" y="3779838"/>
          <p14:tracePt t="51487" x="6329363" y="3752850"/>
          <p14:tracePt t="51496" x="6329363" y="3743325"/>
          <p14:tracePt t="51501" x="6329363" y="3716338"/>
          <p14:tracePt t="51508" x="6329363" y="3689350"/>
          <p14:tracePt t="51518" x="6329363" y="3679825"/>
          <p14:tracePt t="51523" x="6319838" y="3652838"/>
          <p14:tracePt t="51530" x="6319838" y="3643313"/>
          <p14:tracePt t="51538" x="6310313" y="3625850"/>
          <p14:tracePt t="51544" x="6292850" y="3597275"/>
          <p14:tracePt t="51551" x="6283325" y="3589338"/>
          <p14:tracePt t="51559" x="6283325" y="3570288"/>
          <p14:tracePt t="51567" x="6273800" y="3552825"/>
          <p14:tracePt t="51572" x="6264275" y="3552825"/>
          <p14:tracePt t="51580" x="6264275" y="3543300"/>
          <p14:tracePt t="51586" x="6256338" y="3533775"/>
          <p14:tracePt t="51608" x="6256338" y="3524250"/>
          <p14:tracePt t="51615" x="6256338" y="3516313"/>
          <p14:tracePt t="51621" x="6246813" y="3516313"/>
          <p14:tracePt t="51635" x="6237288" y="3506788"/>
          <p14:tracePt t="51643" x="6237288" y="3497263"/>
          <p14:tracePt t="51663" x="6237288" y="3487738"/>
          <p14:tracePt t="51670" x="6237288" y="3479800"/>
          <p14:tracePt t="51678" x="6237288" y="3470275"/>
          <p14:tracePt t="51684" x="6227763" y="3470275"/>
          <p14:tracePt t="51692" x="6227763" y="3460750"/>
          <p14:tracePt t="51698" x="6219825" y="3460750"/>
          <p14:tracePt t="51706" x="6219825" y="3451225"/>
          <p14:tracePt t="51719" x="6219825" y="3443288"/>
          <p14:tracePt t="51726" x="6219825" y="3433763"/>
          <p14:tracePt t="51748" x="6219825" y="3424238"/>
          <p14:tracePt t="51755" x="6210300" y="3414713"/>
          <p14:tracePt t="51790" x="6210300" y="3406775"/>
          <p14:tracePt t="51803" x="6210300" y="3397250"/>
          <p14:tracePt t="51839" x="6210300" y="3387725"/>
          <p14:tracePt t="51853" x="6210300" y="3378200"/>
          <p14:tracePt t="51971" x="6200775" y="3378200"/>
          <p14:tracePt t="52217" x="6219825" y="3378200"/>
          <p14:tracePt t="52224" x="6246813" y="3370263"/>
          <p14:tracePt t="52231" x="6273800" y="3370263"/>
          <p14:tracePt t="52237" x="6273800" y="3360738"/>
          <p14:tracePt t="52245" x="6283325" y="3360738"/>
          <p14:tracePt t="52252" x="6292850" y="3360738"/>
          <p14:tracePt t="52286" x="6300788" y="3360738"/>
          <p14:tracePt t="52301" x="6310313" y="3360738"/>
          <p14:tracePt t="52344" x="6319838" y="3360738"/>
          <p14:tracePt t="52364" x="6329363" y="3360738"/>
          <p14:tracePt t="52385" x="6337300" y="3360738"/>
          <p14:tracePt t="52392" x="6346825" y="3360738"/>
          <p14:tracePt t="52398" x="6356350" y="3360738"/>
          <p14:tracePt t="52405" x="6383338" y="3370263"/>
          <p14:tracePt t="52413" x="6410325" y="3370263"/>
          <p14:tracePt t="52419" x="6438900" y="3370263"/>
          <p14:tracePt t="52426" x="6465888" y="3370263"/>
          <p14:tracePt t="52442" x="6475413" y="3370263"/>
          <p14:tracePt t="52448" x="6483350" y="3370263"/>
          <p14:tracePt t="52462" x="6492875" y="3370263"/>
          <p14:tracePt t="52469" x="6502400" y="3370263"/>
          <p14:tracePt t="52476" x="6511925" y="3370263"/>
          <p14:tracePt t="52504" x="6521450" y="3370263"/>
          <p14:tracePt t="52517" x="6529388" y="3370263"/>
          <p14:tracePt t="52533" x="6538913" y="3370263"/>
          <p14:tracePt t="52546" x="6548438" y="3370263"/>
          <p14:tracePt t="52560" x="6557963" y="3370263"/>
          <p14:tracePt t="52567" x="6565900" y="3370263"/>
          <p14:tracePt t="52581" x="6575425" y="3370263"/>
          <p14:tracePt t="52595" x="6584950" y="3370263"/>
          <p14:tracePt t="52601" x="6594475" y="3370263"/>
          <p14:tracePt t="52608" x="6602413" y="3370263"/>
          <p14:tracePt t="52617" x="6611938" y="3370263"/>
          <p14:tracePt t="52637" x="6621463" y="3370263"/>
          <p14:tracePt t="52645" x="6630988" y="3370263"/>
          <p14:tracePt t="52657" x="6638925" y="3370263"/>
          <p14:tracePt t="52665" x="6648450" y="3370263"/>
          <p14:tracePt t="52693" x="6657975" y="3370263"/>
          <p14:tracePt t="52701" x="6667500" y="3370263"/>
          <p14:tracePt t="52721" x="6675438" y="3370263"/>
          <p14:tracePt t="52728" x="6684963" y="3370263"/>
          <p14:tracePt t="52743" x="6694488" y="3370263"/>
          <p14:tracePt t="52756" x="6704013" y="3370263"/>
          <p14:tracePt t="52784" x="6711950" y="3370263"/>
          <p14:tracePt t="52804" x="6721475" y="3370263"/>
          <p14:tracePt t="52827" x="6731000" y="3370263"/>
          <p14:tracePt t="53051" x="6731000" y="3378200"/>
          <p14:tracePt t="53072" x="6731000" y="3387725"/>
          <p14:tracePt t="53091" x="6731000" y="3397250"/>
          <p14:tracePt t="53127" x="6731000" y="3406775"/>
          <p14:tracePt t="53141" x="6731000" y="3414713"/>
          <p14:tracePt t="53176" x="6731000" y="3424238"/>
          <p14:tracePt t="53233" x="6731000" y="3433763"/>
          <p14:tracePt t="53267" x="6731000" y="3443288"/>
          <p14:tracePt t="53274" x="6731000" y="3451225"/>
          <p14:tracePt t="53288" x="6731000" y="3460750"/>
          <p14:tracePt t="53295" x="6731000" y="3470275"/>
          <p14:tracePt t="53316" x="6731000" y="3487738"/>
          <p14:tracePt t="53331" x="6731000" y="3497263"/>
          <p14:tracePt t="53345" x="6731000" y="3506788"/>
          <p14:tracePt t="53352" x="6731000" y="3516313"/>
          <p14:tracePt t="53373" x="6731000" y="3524250"/>
          <p14:tracePt t="53394" x="6731000" y="3533775"/>
          <p14:tracePt t="53422" x="6731000" y="3543300"/>
          <p14:tracePt t="56522" x="6704013" y="3570288"/>
          <p14:tracePt t="56528" x="6657975" y="3616325"/>
          <p14:tracePt t="56535" x="6611938" y="3662363"/>
          <p14:tracePt t="56542" x="6538913" y="3725863"/>
          <p14:tracePt t="56549" x="6483350" y="3779838"/>
          <p14:tracePt t="56556" x="6429375" y="3835400"/>
          <p14:tracePt t="56565" x="6392863" y="3862388"/>
          <p14:tracePt t="56570" x="6365875" y="3908425"/>
          <p14:tracePt t="56577" x="6337300" y="3917950"/>
          <p14:tracePt t="56585" x="6329363" y="3935413"/>
          <p14:tracePt t="56592" x="6310313" y="3954463"/>
          <p14:tracePt t="56599" x="6300788" y="3954463"/>
          <p14:tracePt t="56605" x="6292850" y="3971925"/>
          <p14:tracePt t="56612" x="6283325" y="3981450"/>
          <p14:tracePt t="56619" x="6273800" y="3981450"/>
          <p14:tracePt t="56626" x="6273800" y="3990975"/>
          <p14:tracePt t="56633" x="6264275" y="3990975"/>
          <p14:tracePt t="56640" x="6264275" y="4000500"/>
          <p14:tracePt t="56654" x="6256338" y="4000500"/>
          <p14:tracePt t="57146" x="6256338" y="3971925"/>
          <p14:tracePt t="57152" x="6256338" y="3881438"/>
          <p14:tracePt t="57160" x="6264275" y="3771900"/>
          <p14:tracePt t="57167" x="6292850" y="3670300"/>
          <p14:tracePt t="57174" x="6300788" y="3570288"/>
          <p14:tracePt t="57182" x="6310313" y="3479800"/>
          <p14:tracePt t="57188" x="6319838" y="3414713"/>
          <p14:tracePt t="57196" x="6329363" y="3370263"/>
          <p14:tracePt t="57203" x="6329363" y="3333750"/>
          <p14:tracePt t="57210" x="6329363" y="3314700"/>
          <p14:tracePt t="57216" x="6329363" y="3287713"/>
          <p14:tracePt t="57224" x="6329363" y="3268663"/>
          <p14:tracePt t="57230" x="6329363" y="3251200"/>
          <p14:tracePt t="57237" x="6329363" y="3232150"/>
          <p14:tracePt t="57251" x="6329363" y="3224213"/>
          <p14:tracePt t="57266" x="6329363" y="3214688"/>
          <p14:tracePt t="57385" x="6319838" y="3214688"/>
          <p14:tracePt t="57467" x="6319838" y="3224213"/>
          <p14:tracePt t="57489" x="6319838" y="3241675"/>
          <p14:tracePt t="57497" x="6310313" y="3268663"/>
          <p14:tracePt t="57504" x="6300788" y="3314700"/>
          <p14:tracePt t="57510" x="6292850" y="3333750"/>
          <p14:tracePt t="57516" x="6283325" y="3370263"/>
          <p14:tracePt t="57524" x="6273800" y="3406775"/>
          <p14:tracePt t="57532" x="6264275" y="3424238"/>
          <p14:tracePt t="57537" x="6264275" y="3443288"/>
          <p14:tracePt t="57545" x="6256338" y="3451225"/>
          <p14:tracePt t="57552" x="6246813" y="3470275"/>
          <p14:tracePt t="57572" x="6246813" y="3479800"/>
          <p14:tracePt t="57582" x="6237288" y="3479800"/>
          <p14:tracePt t="57609" x="6237288" y="3487738"/>
          <p14:tracePt t="57622" x="6237288" y="3497263"/>
          <p14:tracePt t="57713" x="6237288" y="3506788"/>
          <p14:tracePt t="57727" x="6237288" y="3516313"/>
          <p14:tracePt t="57742" x="6237288" y="3524250"/>
          <p14:tracePt t="57748" x="6237288" y="3533775"/>
          <p14:tracePt t="57762" x="6237288" y="3543300"/>
          <p14:tracePt t="57776" x="6237288" y="3552825"/>
          <p14:tracePt t="57791" x="6237288" y="3560763"/>
          <p14:tracePt t="57798" x="6227763" y="3560763"/>
          <p14:tracePt t="57819" x="6227763" y="3570288"/>
          <p14:tracePt t="57839" x="6227763" y="3579813"/>
          <p14:tracePt t="58270" x="6227763" y="3570288"/>
          <p14:tracePt t="58277" x="6227763" y="3560763"/>
          <p14:tracePt t="58284" x="6227763" y="3543300"/>
          <p14:tracePt t="58291" x="6227763" y="3533775"/>
          <p14:tracePt t="58298" x="6227763" y="3516313"/>
          <p14:tracePt t="58304" x="6227763" y="3506788"/>
          <p14:tracePt t="58312" x="6227763" y="3497263"/>
          <p14:tracePt t="58318" x="6227763" y="3479800"/>
          <p14:tracePt t="58332" x="6227763" y="3470275"/>
          <p14:tracePt t="58340" x="6227763" y="3460750"/>
          <p14:tracePt t="58353" x="6227763" y="3443288"/>
          <p14:tracePt t="58361" x="6227763" y="3433763"/>
          <p14:tracePt t="58376" x="6227763" y="3414713"/>
          <p14:tracePt t="58389" x="6227763" y="3406775"/>
          <p14:tracePt t="58397" x="6227763" y="3387725"/>
          <p14:tracePt t="58404" x="6227763" y="3370263"/>
          <p14:tracePt t="58409" x="6227763" y="3351213"/>
          <p14:tracePt t="58416" x="6227763" y="3333750"/>
          <p14:tracePt t="58424" x="6227763" y="3324225"/>
          <p14:tracePt t="58432" x="6227763" y="3314700"/>
          <p14:tracePt t="58437" x="6227763" y="3297238"/>
          <p14:tracePt t="58459" x="6219825" y="3287713"/>
          <p14:tracePt t="58466" x="6219825" y="3278188"/>
          <p14:tracePt t="58482" x="6219825" y="3268663"/>
          <p14:tracePt t="58495" x="6219825" y="3260725"/>
          <p14:tracePt t="58523" x="6219825" y="3251200"/>
          <p14:tracePt t="58543" x="6219825" y="3241675"/>
          <p14:tracePt t="58592" x="6237288" y="3251200"/>
          <p14:tracePt t="58599" x="6273800" y="3260725"/>
          <p14:tracePt t="58606" x="6310313" y="3268663"/>
          <p14:tracePt t="58613" x="6337300" y="3278188"/>
          <p14:tracePt t="58620" x="6365875" y="3278188"/>
          <p14:tracePt t="58627" x="6383338" y="3287713"/>
          <p14:tracePt t="58634" x="6402388" y="3287713"/>
          <p14:tracePt t="58641" x="6410325" y="3287713"/>
          <p14:tracePt t="58655" x="6419850" y="3287713"/>
          <p14:tracePt t="58669" x="6429375" y="3287713"/>
          <p14:tracePt t="58698" x="6438900" y="3287713"/>
          <p14:tracePt t="58717" x="6446838" y="3287713"/>
          <p14:tracePt t="58738" x="6456363" y="3297238"/>
          <p14:tracePt t="58747" x="6465888" y="3297238"/>
          <p14:tracePt t="58754" x="6475413" y="3297238"/>
          <p14:tracePt t="58759" x="6475413" y="3305175"/>
          <p14:tracePt t="58766" x="6492875" y="3305175"/>
          <p14:tracePt t="58782" x="6502400" y="3305175"/>
          <p14:tracePt t="58788" x="6511925" y="3305175"/>
          <p14:tracePt t="58797" x="6529388" y="3305175"/>
          <p14:tracePt t="58802" x="6557963" y="3314700"/>
          <p14:tracePt t="58810" x="6575425" y="3314700"/>
          <p14:tracePt t="58816" x="6594475" y="3314700"/>
          <p14:tracePt t="58824" x="6611938" y="3314700"/>
          <p14:tracePt t="58831" x="6630988" y="3314700"/>
          <p14:tracePt t="58837" x="6638925" y="3314700"/>
          <p14:tracePt t="58844" x="6648450" y="3314700"/>
          <p14:tracePt t="58851" x="6657975" y="3314700"/>
          <p14:tracePt t="58866" x="6667500" y="3314700"/>
          <p14:tracePt t="58873" x="6675438" y="3314700"/>
          <p14:tracePt t="58886" x="6684963" y="3314700"/>
          <p14:tracePt t="58907" x="6694488" y="3314700"/>
          <p14:tracePt t="58936" x="6704013" y="3314700"/>
          <p14:tracePt t="58956" x="6711950" y="3314700"/>
          <p14:tracePt t="58971" x="6721475" y="3314700"/>
          <p14:tracePt t="59068" x="6721475" y="3324225"/>
          <p14:tracePt t="59097" x="6721475" y="3333750"/>
          <p14:tracePt t="59158" x="6721475" y="3341688"/>
          <p14:tracePt t="59174" x="6711950" y="3341688"/>
          <p14:tracePt t="59181" x="6711950" y="3351213"/>
          <p14:tracePt t="59188" x="6704013" y="3351213"/>
          <p14:tracePt t="59201" x="6694488" y="3351213"/>
          <p14:tracePt t="59215" x="6684963" y="3351213"/>
          <p14:tracePt t="59250" x="6675438" y="3351213"/>
          <p14:tracePt t="59264" x="6667500" y="3351213"/>
          <p14:tracePt t="59306" x="6667500" y="3360738"/>
          <p14:tracePt t="59314" x="6667500" y="3370263"/>
          <p14:tracePt t="59322" x="6648450" y="3378200"/>
          <p14:tracePt t="59326" x="6630988" y="3406775"/>
          <p14:tracePt t="59333" x="6621463" y="3433763"/>
          <p14:tracePt t="59342" x="6594475" y="3443288"/>
          <p14:tracePt t="59348" x="6575425" y="3470275"/>
          <p14:tracePt t="59355" x="6557963" y="3487738"/>
          <p14:tracePt t="59361" x="6538913" y="3506788"/>
          <p14:tracePt t="59370" x="6521450" y="3506788"/>
          <p14:tracePt t="59376" x="6511925" y="3516313"/>
          <p14:tracePt t="59384" x="6511925" y="3524250"/>
          <p14:tracePt t="59391" x="6502400" y="3524250"/>
          <p14:tracePt t="59398" x="6492875" y="3524250"/>
          <p14:tracePt t="59418" x="6483350" y="3533775"/>
          <p14:tracePt t="59426" x="6475413" y="3543300"/>
          <p14:tracePt t="59432" x="6446838" y="3560763"/>
          <p14:tracePt t="59440" x="6392863" y="3606800"/>
          <p14:tracePt t="59445" x="6337300" y="3652838"/>
          <p14:tracePt t="59454" x="6300788" y="3679825"/>
          <p14:tracePt t="59459" x="6264275" y="3716338"/>
          <p14:tracePt t="59467" x="6237288" y="3735388"/>
          <p14:tracePt t="59474" x="6219825" y="3762375"/>
          <p14:tracePt t="59481" x="6210300" y="3762375"/>
          <p14:tracePt t="59488" x="6200775" y="3771900"/>
          <p14:tracePt t="59495" x="6191250" y="3779838"/>
          <p14:tracePt t="59523" x="6183313" y="3779838"/>
          <p14:tracePt t="60836" x="6164263" y="3789363"/>
          <p14:tracePt t="60842" x="6137275" y="3808413"/>
          <p14:tracePt t="60849" x="6110288" y="3825875"/>
          <p14:tracePt t="60856" x="6100763" y="3825875"/>
          <p14:tracePt t="60864" x="6100763" y="3835400"/>
          <p14:tracePt t="60870" x="6091238" y="3835400"/>
          <p14:tracePt t="60877" x="6081713" y="3835400"/>
          <p14:tracePt t="60898" x="6073775" y="3844925"/>
          <p14:tracePt t="60905" x="6064250" y="3844925"/>
          <p14:tracePt t="60915" x="6064250" y="3852863"/>
          <p14:tracePt t="60926" x="6054725" y="3862388"/>
          <p14:tracePt t="60933" x="6045200" y="3871913"/>
          <p14:tracePt t="60940" x="6037263" y="3871913"/>
          <p14:tracePt t="60948" x="6037263" y="3889375"/>
          <p14:tracePt t="60955" x="6037263" y="3898900"/>
          <p14:tracePt t="60963" x="6027738" y="3898900"/>
          <p14:tracePt t="60983" x="6018213" y="3927475"/>
          <p14:tracePt t="60990" x="6018213" y="3935413"/>
          <p14:tracePt t="60997" x="6018213" y="3944938"/>
          <p14:tracePt t="61003" x="6018213" y="3954463"/>
          <p14:tracePt t="61011" x="6008688" y="3963988"/>
          <p14:tracePt t="61025" x="6008688" y="3981450"/>
          <p14:tracePt t="61038" x="6008688" y="3990975"/>
          <p14:tracePt t="61045" x="6008688" y="4000500"/>
          <p14:tracePt t="61053" x="6008688" y="4008438"/>
          <p14:tracePt t="61060" x="6008688" y="4017963"/>
          <p14:tracePt t="61066" x="6008688" y="4027488"/>
          <p14:tracePt t="61081" x="6008688" y="4044950"/>
          <p14:tracePt t="61095" x="6008688" y="4054475"/>
          <p14:tracePt t="61102" x="6008688" y="4073525"/>
          <p14:tracePt t="61115" x="6018213" y="4090988"/>
          <p14:tracePt t="61122" x="6027738" y="4090988"/>
          <p14:tracePt t="61131" x="6027738" y="4110038"/>
          <p14:tracePt t="61136" x="6037263" y="4127500"/>
          <p14:tracePt t="61151" x="6045200" y="4146550"/>
          <p14:tracePt t="61157" x="6054725" y="4154488"/>
          <p14:tracePt t="61165" x="6064250" y="4164013"/>
          <p14:tracePt t="61172" x="6064250" y="4173538"/>
          <p14:tracePt t="61179" x="6073775" y="4183063"/>
          <p14:tracePt t="61186" x="6081713" y="4191000"/>
          <p14:tracePt t="61193" x="6091238" y="4200525"/>
          <p14:tracePt t="61199" x="6100763" y="4200525"/>
          <p14:tracePt t="61207" x="6110288" y="4219575"/>
          <p14:tracePt t="61221" x="6127750" y="4227513"/>
          <p14:tracePt t="61228" x="6137275" y="4227513"/>
          <p14:tracePt t="61234" x="6154738" y="4237038"/>
          <p14:tracePt t="61242" x="6164263" y="4246563"/>
          <p14:tracePt t="61256" x="6183313" y="4246563"/>
          <p14:tracePt t="61264" x="6191250" y="4256088"/>
          <p14:tracePt t="61270" x="6200775" y="4256088"/>
          <p14:tracePt t="61277" x="6219825" y="4256088"/>
          <p14:tracePt t="61291" x="6227763" y="4256088"/>
          <p14:tracePt t="61298" x="6237288" y="4256088"/>
          <p14:tracePt t="61305" x="6246813" y="4256088"/>
          <p14:tracePt t="61312" x="6256338" y="4256088"/>
          <p14:tracePt t="61318" x="6264275" y="4256088"/>
          <p14:tracePt t="61326" x="6273800" y="4246563"/>
          <p14:tracePt t="61332" x="6283325" y="4246563"/>
          <p14:tracePt t="61340" x="6292850" y="4246563"/>
          <p14:tracePt t="61348" x="6300788" y="4246563"/>
          <p14:tracePt t="61355" x="6300788" y="4237038"/>
          <p14:tracePt t="61362" x="6310313" y="4237038"/>
          <p14:tracePt t="61368" x="6310313" y="4227513"/>
          <p14:tracePt t="61375" x="6319838" y="4227513"/>
          <p14:tracePt t="61389" x="6319838" y="4219575"/>
          <p14:tracePt t="61398" x="6329363" y="4219575"/>
          <p14:tracePt t="61402" x="6337300" y="4210050"/>
          <p14:tracePt t="61410" x="6346825" y="4200525"/>
          <p14:tracePt t="61416" x="6346825" y="4191000"/>
          <p14:tracePt t="61424" x="6365875" y="4173538"/>
          <p14:tracePt t="61437" x="6373813" y="4154488"/>
          <p14:tracePt t="61447" x="6383338" y="4137025"/>
          <p14:tracePt t="61459" x="6392863" y="4117975"/>
          <p14:tracePt t="61466" x="6392863" y="4110038"/>
          <p14:tracePt t="61473" x="6392863" y="4100513"/>
          <p14:tracePt t="61481" x="6402388" y="4090988"/>
          <p14:tracePt t="61486" x="6402388" y="4073525"/>
          <p14:tracePt t="61494" x="6402388" y="4064000"/>
          <p14:tracePt t="61501" x="6402388" y="4054475"/>
          <p14:tracePt t="61508" x="6402388" y="4037013"/>
          <p14:tracePt t="61522" x="6402388" y="4027488"/>
          <p14:tracePt t="61529" x="6402388" y="4008438"/>
          <p14:tracePt t="61543" x="6402388" y="4000500"/>
          <p14:tracePt t="61550" x="6402388" y="3990975"/>
          <p14:tracePt t="61557" x="6402388" y="3981450"/>
          <p14:tracePt t="61565" x="6402388" y="3971925"/>
          <p14:tracePt t="61579" x="6402388" y="3963988"/>
          <p14:tracePt t="61586" x="6402388" y="3954463"/>
          <p14:tracePt t="61592" x="6392863" y="3954463"/>
          <p14:tracePt t="61606" x="6392863" y="3944938"/>
          <p14:tracePt t="61614" x="6392863" y="3935413"/>
          <p14:tracePt t="61620" x="6383338" y="3935413"/>
          <p14:tracePt t="61627" x="6383338" y="3927475"/>
          <p14:tracePt t="61633" x="6383338" y="3917950"/>
          <p14:tracePt t="61648" x="6383338" y="3908425"/>
          <p14:tracePt t="61664" x="6383338" y="3898900"/>
          <p14:tracePt t="61669" x="6373813" y="3889375"/>
          <p14:tracePt t="61690" x="6373813" y="3881438"/>
          <p14:tracePt t="61697" x="6373813" y="3871913"/>
          <p14:tracePt t="61704" x="6365875" y="3871913"/>
          <p14:tracePt t="61711" x="6365875" y="3852863"/>
          <p14:tracePt t="61717" x="6356350" y="3852863"/>
          <p14:tracePt t="61725" x="6356350" y="3844925"/>
          <p14:tracePt t="61731" x="6346825" y="3835400"/>
          <p14:tracePt t="61738" x="6346825" y="3825875"/>
          <p14:tracePt t="61748" x="6337300" y="3816350"/>
          <p14:tracePt t="61753" x="6337300" y="3808413"/>
          <p14:tracePt t="61760" x="6329363" y="3808413"/>
          <p14:tracePt t="61766" x="6319838" y="3798888"/>
          <p14:tracePt t="61774" x="6310313" y="3798888"/>
          <p14:tracePt t="61781" x="6300788" y="3798888"/>
          <p14:tracePt t="61787" x="6292850" y="3789363"/>
          <p14:tracePt t="61802" x="6273800" y="3779838"/>
          <p14:tracePt t="61808" x="6264275" y="3771900"/>
          <p14:tracePt t="61822" x="6256338" y="3762375"/>
          <p14:tracePt t="61831" x="6246813" y="3762375"/>
          <p14:tracePt t="61836" x="6237288" y="3762375"/>
          <p14:tracePt t="61845" x="6237288" y="3752850"/>
          <p14:tracePt t="61851" x="6227763" y="3752850"/>
          <p14:tracePt t="61858" x="6227763" y="3743325"/>
          <p14:tracePt t="61866" x="6219825" y="3743325"/>
          <p14:tracePt t="61872" x="6210300" y="3743325"/>
          <p14:tracePt t="61900" x="6200775" y="3743325"/>
          <p14:tracePt t="61921" x="6191250" y="3743325"/>
          <p14:tracePt t="61970" x="6191250" y="3752850"/>
          <p14:tracePt t="61977" x="6191250" y="3762375"/>
          <p14:tracePt t="61984" x="6173788" y="3798888"/>
          <p14:tracePt t="61991" x="6154738" y="3825875"/>
          <p14:tracePt t="61998" x="6127750" y="3862388"/>
          <p14:tracePt t="62005" x="6110288" y="3881438"/>
          <p14:tracePt t="62012" x="6091238" y="3917950"/>
          <p14:tracePt t="62018" x="6064250" y="3935413"/>
          <p14:tracePt t="62026" x="6064250" y="3963988"/>
          <p14:tracePt t="62034" x="6045200" y="3971925"/>
          <p14:tracePt t="62041" x="6027738" y="3990975"/>
          <p14:tracePt t="62047" x="6018213" y="4008438"/>
          <p14:tracePt t="62054" x="6018213" y="4017963"/>
          <p14:tracePt t="62068" x="6008688" y="4027488"/>
          <p14:tracePt t="62089" x="6000750" y="4037013"/>
          <p14:tracePt t="62103" x="5991225" y="4044950"/>
          <p14:tracePt t="62110" x="5991225" y="4054475"/>
          <p14:tracePt t="62116" x="5991225" y="4064000"/>
          <p14:tracePt t="62139" x="5991225" y="4073525"/>
          <p14:tracePt t="62148" x="5991225" y="4081463"/>
          <p14:tracePt t="62153" x="5991225" y="4090988"/>
          <p14:tracePt t="62160" x="6000750" y="4127500"/>
          <p14:tracePt t="62166" x="6008688" y="4146550"/>
          <p14:tracePt t="62174" x="6008688" y="4173538"/>
          <p14:tracePt t="62181" x="6027738" y="4200525"/>
          <p14:tracePt t="62187" x="6037263" y="4219575"/>
          <p14:tracePt t="62194" x="6045200" y="4246563"/>
          <p14:tracePt t="62202" x="6064250" y="4273550"/>
          <p14:tracePt t="62208" x="6073775" y="4292600"/>
          <p14:tracePt t="62215" x="6081713" y="4310063"/>
          <p14:tracePt t="62222" x="6091238" y="4337050"/>
          <p14:tracePt t="62229" x="6110288" y="4346575"/>
          <p14:tracePt t="62236" x="6118225" y="4365625"/>
          <p14:tracePt t="62243" x="6137275" y="4383088"/>
          <p14:tracePt t="62250" x="6137275" y="4392613"/>
          <p14:tracePt t="62257" x="6154738" y="4410075"/>
          <p14:tracePt t="62265" x="6164263" y="4419600"/>
          <p14:tracePt t="62272" x="6164263" y="4429125"/>
          <p14:tracePt t="62292" x="6173788" y="4429125"/>
          <p14:tracePt t="62306" x="6173788" y="4438650"/>
          <p14:tracePt t="62314" x="6183313" y="4438650"/>
          <p14:tracePt t="62320" x="6183313" y="4446588"/>
          <p14:tracePt t="62327" x="6210300" y="4446588"/>
          <p14:tracePt t="62334" x="6227763" y="4446588"/>
          <p14:tracePt t="62342" x="6246813" y="4456113"/>
          <p14:tracePt t="62348" x="6283325" y="4465638"/>
          <p14:tracePt t="62356" x="6329363" y="4475163"/>
          <p14:tracePt t="62364" x="6365875" y="4483100"/>
          <p14:tracePt t="62370" x="6392863" y="4483100"/>
          <p14:tracePt t="62377" x="6419850" y="4483100"/>
          <p14:tracePt t="62383" x="6438900" y="4483100"/>
          <p14:tracePt t="62391" x="6465888" y="4483100"/>
          <p14:tracePt t="62397" x="6483350" y="4475163"/>
          <p14:tracePt t="62405" x="6492875" y="4475163"/>
          <p14:tracePt t="62412" x="6511925" y="4465638"/>
          <p14:tracePt t="62417" x="6529388" y="4446588"/>
          <p14:tracePt t="62426" x="6557963" y="4410075"/>
          <p14:tracePt t="62433" x="6584950" y="4373563"/>
          <p14:tracePt t="62440" x="6630988" y="4292600"/>
          <p14:tracePt t="62447" x="6657975" y="4227513"/>
          <p14:tracePt t="62454" x="6684963" y="4164013"/>
          <p14:tracePt t="62462" x="6694488" y="4117975"/>
          <p14:tracePt t="62467" x="6694488" y="4081463"/>
          <p14:tracePt t="62475" x="6704013" y="4064000"/>
          <p14:tracePt t="62483" x="6704013" y="4037013"/>
          <p14:tracePt t="62489" x="6704013" y="4027488"/>
          <p14:tracePt t="62498" x="6704013" y="4000500"/>
          <p14:tracePt t="62502" x="6704013" y="3981450"/>
          <p14:tracePt t="62510" x="6694488" y="3963988"/>
          <p14:tracePt t="62516" x="6684963" y="3935413"/>
          <p14:tracePt t="62523" x="6667500" y="3908425"/>
          <p14:tracePt t="62531" x="6657975" y="3898900"/>
          <p14:tracePt t="62538" x="6648450" y="3871913"/>
          <p14:tracePt t="62547" x="6648450" y="3852863"/>
          <p14:tracePt t="62552" x="6638925" y="3844925"/>
          <p14:tracePt t="62558" x="6621463" y="3825875"/>
          <p14:tracePt t="62565" x="6611938" y="3808413"/>
          <p14:tracePt t="62573" x="6602413" y="3798888"/>
          <p14:tracePt t="62580" x="6594475" y="3779838"/>
          <p14:tracePt t="62587" x="6575425" y="3771900"/>
          <p14:tracePt t="62594" x="6565900" y="3771900"/>
          <p14:tracePt t="62600" x="6557963" y="3762375"/>
          <p14:tracePt t="62607" x="6538913" y="3752850"/>
          <p14:tracePt t="62614" x="6529388" y="3743325"/>
          <p14:tracePt t="62622" x="6511925" y="3735388"/>
          <p14:tracePt t="62628" x="6492875" y="3735388"/>
          <p14:tracePt t="62636" x="6483350" y="3735388"/>
          <p14:tracePt t="62644" x="6465888" y="3735388"/>
          <p14:tracePt t="62657" x="6456363" y="3735388"/>
          <p14:tracePt t="62665" x="6446838" y="3725863"/>
          <p14:tracePt t="62685" x="6438900" y="3725863"/>
          <p14:tracePt t="62692" x="6429375" y="3725863"/>
          <p14:tracePt t="62706" x="6419850" y="3725863"/>
          <p14:tracePt t="62714" x="6410325" y="3725863"/>
          <p14:tracePt t="62726" x="6402388" y="3725863"/>
          <p14:tracePt t="62734" x="6392863" y="3725863"/>
          <p14:tracePt t="62741" x="6383338" y="3725863"/>
          <p14:tracePt t="62748" x="6365875" y="3735388"/>
          <p14:tracePt t="62754" x="6346825" y="3743325"/>
          <p14:tracePt t="62762" x="6337300" y="3762375"/>
          <p14:tracePt t="62768" x="6319838" y="3771900"/>
          <p14:tracePt t="62776" x="6292850" y="3779838"/>
          <p14:tracePt t="62782" x="6256338" y="3808413"/>
          <p14:tracePt t="62790" x="6237288" y="3835400"/>
          <p14:tracePt t="62797" x="6219825" y="3852863"/>
          <p14:tracePt t="62803" x="6200775" y="3862388"/>
          <p14:tracePt t="62811" x="6191250" y="3862388"/>
          <p14:tracePt t="62817" x="6191250" y="3871913"/>
          <p14:tracePt t="62825" x="6183313" y="3871913"/>
          <p14:tracePt t="62833" x="6173788" y="3881438"/>
          <p14:tracePt t="62848" x="6164263" y="3898900"/>
          <p14:tracePt t="62854" x="6154738" y="3908425"/>
          <p14:tracePt t="62860" x="6154738" y="3927475"/>
          <p14:tracePt t="62866" x="6146800" y="3963988"/>
          <p14:tracePt t="62874" x="6137275" y="3990975"/>
          <p14:tracePt t="62881" x="6137275" y="4027488"/>
          <p14:tracePt t="62887" x="6137275" y="4073525"/>
          <p14:tracePt t="62894" x="6137275" y="4117975"/>
          <p14:tracePt t="62902" x="6137275" y="4164013"/>
          <p14:tracePt t="62909" x="6137275" y="4191000"/>
          <p14:tracePt t="62915" x="6137275" y="4227513"/>
          <p14:tracePt t="62923" x="6137275" y="4246563"/>
          <p14:tracePt t="62932" x="6137275" y="4273550"/>
          <p14:tracePt t="62937" x="6137275" y="4292600"/>
          <p14:tracePt t="62952" x="6137275" y="4300538"/>
          <p14:tracePt t="62980" x="6137275" y="4310063"/>
          <p14:tracePt t="62999" x="6137275" y="4319588"/>
          <p14:tracePt t="63020" x="6137275" y="4329113"/>
          <p14:tracePt t="63083" x="6146800" y="4329113"/>
          <p14:tracePt t="69726" x="6110288" y="4337050"/>
          <p14:tracePt t="69732" x="6037263" y="4365625"/>
          <p14:tracePt t="69739" x="5945188" y="4383088"/>
          <p14:tracePt t="69746" x="5854700" y="4392613"/>
          <p14:tracePt t="69754" x="5781675" y="4419600"/>
          <p14:tracePt t="69761" x="5689600" y="4438650"/>
          <p14:tracePt t="69768" x="5616575" y="4446588"/>
          <p14:tracePt t="69774" x="5534025" y="4475163"/>
          <p14:tracePt t="69781" x="5470525" y="4483100"/>
          <p14:tracePt t="69789" x="5424488" y="4492625"/>
          <p14:tracePt t="69795" x="5397500" y="4502150"/>
          <p14:tracePt t="69802" x="5378450" y="4502150"/>
          <p14:tracePt t="69809" x="5360988" y="4502150"/>
          <p14:tracePt t="69816" x="5351463" y="4502150"/>
          <p14:tracePt t="69830" x="5341938" y="4502150"/>
          <p14:tracePt t="69866" x="5334000" y="4502150"/>
          <p14:tracePt t="69894" x="5324475" y="4502150"/>
          <p14:tracePt t="69942" x="5324475" y="4492625"/>
          <p14:tracePt t="69970" x="5324475" y="4483100"/>
          <p14:tracePt t="70019" x="5324475" y="4475163"/>
          <p14:tracePt t="70054" x="5324475" y="4465638"/>
          <p14:tracePt t="70082" x="5324475" y="4456113"/>
          <p14:tracePt t="70181" x="5324475" y="4446588"/>
          <p14:tracePt t="70202" x="5324475" y="4438650"/>
          <p14:tracePt t="70328" x="5324475" y="4429125"/>
          <p14:tracePt t="70356" x="5314950" y="4419600"/>
          <p14:tracePt t="70384" x="5305425" y="4419600"/>
          <p14:tracePt t="70398" x="5297488" y="4410075"/>
          <p14:tracePt t="70405" x="5278438" y="4410075"/>
          <p14:tracePt t="70411" x="5251450" y="4402138"/>
          <p14:tracePt t="70418" x="5241925" y="4383088"/>
          <p14:tracePt t="70426" x="5232400" y="4383088"/>
          <p14:tracePt t="70432" x="5224463" y="4383088"/>
          <p14:tracePt t="70446" x="5214938" y="4373563"/>
          <p14:tracePt t="70454" x="5205413" y="4373563"/>
          <p14:tracePt t="70462" x="5205413" y="4365625"/>
          <p14:tracePt t="70489" x="5195888" y="4365625"/>
          <p14:tracePt t="70496" x="5195888" y="4356100"/>
          <p14:tracePt t="70503" x="5187950" y="4356100"/>
          <p14:tracePt t="70517" x="5187950" y="4346575"/>
          <p14:tracePt t="70719" x="5224463" y="4337050"/>
          <p14:tracePt t="70726" x="5251450" y="4329113"/>
          <p14:tracePt t="70733" x="5278438" y="4319588"/>
          <p14:tracePt t="70740" x="5305425" y="4319588"/>
          <p14:tracePt t="70746" x="5314950" y="4310063"/>
          <p14:tracePt t="70755" x="5324475" y="4310063"/>
          <p14:tracePt t="70762" x="5334000" y="4300538"/>
          <p14:tracePt t="70783" x="5341938" y="4300538"/>
          <p14:tracePt t="70804" x="5351463" y="4300538"/>
          <p14:tracePt t="70838" x="5360988" y="4300538"/>
          <p14:tracePt t="70845" x="5370513" y="4300538"/>
          <p14:tracePt t="70861" x="5378450" y="4300538"/>
          <p14:tracePt t="70867" x="5387975" y="4300538"/>
          <p14:tracePt t="70888" x="5397500" y="4300538"/>
          <p14:tracePt t="70895" x="5407025" y="4300538"/>
          <p14:tracePt t="70902" x="5414963" y="4300538"/>
          <p14:tracePt t="70909" x="5424488" y="4300538"/>
          <p14:tracePt t="70916" x="5443538" y="4300538"/>
          <p14:tracePt t="70923" x="5470525" y="4300538"/>
          <p14:tracePt t="70929" x="5487988" y="4300538"/>
          <p14:tracePt t="70937" x="5524500" y="4300538"/>
          <p14:tracePt t="70945" x="5561013" y="4300538"/>
          <p14:tracePt t="70951" x="5580063" y="4300538"/>
          <p14:tracePt t="70962" x="5607050" y="4300538"/>
          <p14:tracePt t="70965" x="5616575" y="4300538"/>
          <p14:tracePt t="70972" x="5626100" y="4300538"/>
          <p14:tracePt t="70979" x="5634038" y="4300538"/>
          <p14:tracePt t="70986" x="5653088" y="4300538"/>
          <p14:tracePt t="70995" x="5670550" y="4300538"/>
          <p14:tracePt t="71001" x="5680075" y="4300538"/>
          <p14:tracePt t="71007" x="5699125" y="4300538"/>
          <p14:tracePt t="71014" x="5716588" y="4300538"/>
          <p14:tracePt t="71021" x="5735638" y="4300538"/>
          <p14:tracePt t="71028" x="5753100" y="4300538"/>
          <p14:tracePt t="71034" x="5772150" y="4300538"/>
          <p14:tracePt t="71043" x="5789613" y="4300538"/>
          <p14:tracePt t="71049" x="5808663" y="4300538"/>
          <p14:tracePt t="71057" x="5826125" y="4300538"/>
          <p14:tracePt t="71063" x="5835650" y="4300538"/>
          <p14:tracePt t="71071" x="5845175" y="4300538"/>
          <p14:tracePt t="71085" x="5854700" y="4300538"/>
          <p14:tracePt t="71092" x="5862638" y="4300538"/>
          <p14:tracePt t="71098" x="5872163" y="4300538"/>
          <p14:tracePt t="71119" x="5881688" y="4300538"/>
          <p14:tracePt t="71126" x="5891213" y="4300538"/>
          <p14:tracePt t="71161" x="5899150" y="4300538"/>
          <p14:tracePt t="71176" x="5908675" y="4300538"/>
          <p14:tracePt t="71210" x="5918200" y="4300538"/>
          <p14:tracePt t="71224" x="5927725" y="4300538"/>
          <p14:tracePt t="71237" x="5935663" y="4300538"/>
          <p14:tracePt t="71244" x="5954713" y="4300538"/>
          <p14:tracePt t="71252" x="5964238" y="4300538"/>
          <p14:tracePt t="71261" x="5981700" y="4310063"/>
          <p14:tracePt t="71266" x="5991225" y="4310063"/>
          <p14:tracePt t="71274" x="6000750" y="4310063"/>
          <p14:tracePt t="71280" x="6008688" y="4319588"/>
          <p14:tracePt t="71302" x="6018213" y="4319588"/>
          <p14:tracePt t="71314" x="6018213" y="4329113"/>
          <p14:tracePt t="71322" x="6027738" y="4329113"/>
          <p14:tracePt t="71328" x="6027738" y="4337050"/>
          <p14:tracePt t="71357" x="6027738" y="4346575"/>
          <p14:tracePt t="71420" x="6027738" y="4356100"/>
          <p14:tracePt t="71434" x="6037263" y="4365625"/>
          <p14:tracePt t="71441" x="6037263" y="4392613"/>
          <p14:tracePt t="71448" x="6045200" y="4429125"/>
          <p14:tracePt t="71455" x="6045200" y="4446588"/>
          <p14:tracePt t="71462" x="6045200" y="4475163"/>
          <p14:tracePt t="71470" x="6045200" y="4502150"/>
          <p14:tracePt t="71478" x="6045200" y="4519613"/>
          <p14:tracePt t="71484" x="6045200" y="4529138"/>
          <p14:tracePt t="71491" x="6045200" y="4538663"/>
          <p14:tracePt t="71498" x="6045200" y="4548188"/>
          <p14:tracePt t="71518" x="6045200" y="4556125"/>
          <p14:tracePt t="71532" x="6045200" y="4565650"/>
          <p14:tracePt t="71568" x="6045200" y="4575175"/>
          <p14:tracePt t="71582" x="6045200" y="4584700"/>
          <p14:tracePt t="72347" x="6118225" y="4519613"/>
          <p14:tracePt t="72354" x="6227763" y="4419600"/>
          <p14:tracePt t="72361" x="6337300" y="4310063"/>
          <p14:tracePt t="72367" x="6456363" y="4183063"/>
          <p14:tracePt t="72374" x="6557963" y="4073525"/>
          <p14:tracePt t="72381" x="6611938" y="3990975"/>
          <p14:tracePt t="72387" x="6667500" y="3935413"/>
          <p14:tracePt t="72395" x="6694488" y="3881438"/>
          <p14:tracePt t="72402" x="6711950" y="3844925"/>
          <p14:tracePt t="72410" x="6731000" y="3825875"/>
          <p14:tracePt t="72416" x="6748463" y="3798888"/>
          <p14:tracePt t="72422" x="6757988" y="3779838"/>
          <p14:tracePt t="72429" x="6767513" y="3771900"/>
          <p14:tracePt t="72436" x="6767513" y="3752850"/>
          <p14:tracePt t="72445" x="6767513" y="3735388"/>
          <p14:tracePt t="72452" x="6767513" y="3725863"/>
          <p14:tracePt t="72458" x="6767513" y="3706813"/>
          <p14:tracePt t="72465" x="6767513" y="3689350"/>
          <p14:tracePt t="72472" x="6767513" y="3670300"/>
          <p14:tracePt t="72479" x="6767513" y="3652838"/>
          <p14:tracePt t="72486" x="6757988" y="3625850"/>
          <p14:tracePt t="72494" x="6748463" y="3606800"/>
          <p14:tracePt t="72500" x="6731000" y="3589338"/>
          <p14:tracePt t="72507" x="6721475" y="3570288"/>
          <p14:tracePt t="72514" x="6711950" y="3543300"/>
          <p14:tracePt t="72521" x="6704013" y="3533775"/>
          <p14:tracePt t="72527" x="6684963" y="3506788"/>
          <p14:tracePt t="72535" x="6675438" y="3479800"/>
          <p14:tracePt t="72544" x="6657975" y="3460750"/>
          <p14:tracePt t="72549" x="6638925" y="3433763"/>
          <p14:tracePt t="72556" x="6630988" y="3414713"/>
          <p14:tracePt t="72563" x="6611938" y="3406775"/>
          <p14:tracePt t="72570" x="6594475" y="3387725"/>
          <p14:tracePt t="72578" x="6594475" y="3378200"/>
          <p14:tracePt t="72584" x="6584950" y="3370263"/>
          <p14:tracePt t="72597" x="6575425" y="3370263"/>
          <p14:tracePt t="72605" x="6575425" y="3360738"/>
          <p14:tracePt t="72619" x="6565900" y="3360738"/>
          <p14:tracePt t="72626" x="6557963" y="3360738"/>
          <p14:tracePt t="72641" x="6548438" y="3360738"/>
          <p14:tracePt t="72647" x="6538913" y="3360738"/>
          <p14:tracePt t="72655" x="6529388" y="3360738"/>
          <p14:tracePt t="72676" x="6521450" y="3360738"/>
          <p14:tracePt t="72682" x="6511925" y="3360738"/>
          <p14:tracePt t="72696" x="6502400" y="3360738"/>
          <p14:tracePt t="72711" x="6492875" y="3360738"/>
          <p14:tracePt t="72745" x="6483350" y="3360738"/>
          <p14:tracePt t="72760" x="6475413" y="3360738"/>
          <p14:tracePt t="72822" x="6475413" y="3370263"/>
          <p14:tracePt t="72829" x="6475413" y="3378200"/>
          <p14:tracePt t="72836" x="6465888" y="3378200"/>
          <p14:tracePt t="72844" x="6456363" y="3387725"/>
          <p14:tracePt t="74227" x="6446838" y="3387725"/>
          <p14:tracePt t="74235" x="6446838" y="3378200"/>
          <p14:tracePt t="74242" x="6438900" y="3370263"/>
          <p14:tracePt t="74248" x="6438900" y="3360738"/>
          <p14:tracePt t="74256" x="6438900" y="3351213"/>
          <p14:tracePt t="74261" x="6429375" y="3351213"/>
          <p14:tracePt t="74270" x="6419850" y="3341688"/>
          <p14:tracePt t="74277" x="6419850" y="3333750"/>
          <p14:tracePt t="74283" x="6402388" y="3314700"/>
          <p14:tracePt t="74290" x="6392863" y="3305175"/>
          <p14:tracePt t="74297" x="6383338" y="3287713"/>
          <p14:tracePt t="74303" x="6356350" y="3278188"/>
          <p14:tracePt t="74311" x="6337300" y="3260725"/>
          <p14:tracePt t="74317" x="6310313" y="3241675"/>
          <p14:tracePt t="74327" x="6283325" y="3224213"/>
          <p14:tracePt t="74332" x="6264275" y="3205163"/>
          <p14:tracePt t="74339" x="6237288" y="3195638"/>
          <p14:tracePt t="74346" x="6210300" y="3187700"/>
          <p14:tracePt t="74353" x="6200775" y="3178175"/>
          <p14:tracePt t="74360" x="6173788" y="3178175"/>
          <p14:tracePt t="74367" x="6164263" y="3168650"/>
          <p14:tracePt t="74387" x="6154738" y="3168650"/>
          <p14:tracePt t="74394" x="6146800" y="3168650"/>
          <p14:tracePt t="74430" x="6137275" y="3168650"/>
          <p14:tracePt t="74466" x="6127750" y="3168650"/>
          <p14:tracePt t="74486" x="6100763" y="3187700"/>
          <p14:tracePt t="74492" x="6081713" y="3224213"/>
          <p14:tracePt t="74499" x="6054725" y="3251200"/>
          <p14:tracePt t="74506" x="6027738" y="3305175"/>
          <p14:tracePt t="74513" x="6000750" y="3341688"/>
          <p14:tracePt t="74521" x="5954713" y="3397250"/>
          <p14:tracePt t="74528" x="5927725" y="3433763"/>
          <p14:tracePt t="74535" x="5899150" y="3460750"/>
          <p14:tracePt t="74543" x="5891213" y="3479800"/>
          <p14:tracePt t="74549" x="5872163" y="3497263"/>
          <p14:tracePt t="74556" x="5854700" y="3516313"/>
          <p14:tracePt t="74563" x="5845175" y="3524250"/>
          <p14:tracePt t="74570" x="5845175" y="3533775"/>
          <p14:tracePt t="74579" x="5845175" y="3543300"/>
          <p14:tracePt t="74593" x="5835650" y="3552825"/>
          <p14:tracePt t="74597" x="5835650" y="3560763"/>
          <p14:tracePt t="74607" x="5835650" y="3570288"/>
          <p14:tracePt t="74611" x="5835650" y="3606800"/>
          <p14:tracePt t="74620" x="5835650" y="3625850"/>
          <p14:tracePt t="74627" x="5845175" y="3652838"/>
          <p14:tracePt t="74633" x="5854700" y="3679825"/>
          <p14:tracePt t="74641" x="5854700" y="3689350"/>
          <p14:tracePt t="74647" x="5862638" y="3716338"/>
          <p14:tracePt t="74655" x="5881688" y="3735388"/>
          <p14:tracePt t="74661" x="5891213" y="3743325"/>
          <p14:tracePt t="74668" x="5891213" y="3762375"/>
          <p14:tracePt t="74676" x="5899150" y="3771900"/>
          <p14:tracePt t="74682" x="5908675" y="3789363"/>
          <p14:tracePt t="74688" x="5908675" y="3808413"/>
          <p14:tracePt t="74695" x="5918200" y="3825875"/>
          <p14:tracePt t="74703" x="5918200" y="3835400"/>
          <p14:tracePt t="74710" x="5927725" y="3844925"/>
          <p14:tracePt t="74725" x="5927725" y="3852863"/>
          <p14:tracePt t="74731" x="5927725" y="3862388"/>
          <p14:tracePt t="74753" x="5927725" y="3871913"/>
          <p14:tracePt t="74767" x="5927725" y="3881438"/>
          <p14:tracePt t="74781" x="5935663" y="3889375"/>
          <p14:tracePt t="74787" x="5935663" y="3898900"/>
          <p14:tracePt t="74802" x="5945188" y="3917950"/>
          <p14:tracePt t="74810" x="5964238" y="3935413"/>
          <p14:tracePt t="74815" x="5972175" y="3963988"/>
          <p14:tracePt t="74823" x="5991225" y="3981450"/>
          <p14:tracePt t="74830" x="6008688" y="4017963"/>
          <p14:tracePt t="74836" x="6018213" y="4054475"/>
          <p14:tracePt t="74843" x="6037263" y="4081463"/>
          <p14:tracePt t="74850" x="6054725" y="4100513"/>
          <p14:tracePt t="74859" x="6064250" y="4137025"/>
          <p14:tracePt t="74864" x="6081713" y="4164013"/>
          <p14:tracePt t="74872" x="6081713" y="4183063"/>
          <p14:tracePt t="74879" x="6091238" y="4210050"/>
          <p14:tracePt t="74886" x="6100763" y="4227513"/>
          <p14:tracePt t="74893" x="6110288" y="4227513"/>
          <p14:tracePt t="74907" x="6110288" y="4237038"/>
          <p14:tracePt t="77269" x="6154738" y="4173538"/>
          <p14:tracePt t="77277" x="6210300" y="4064000"/>
          <p14:tracePt t="77283" x="6264275" y="3944938"/>
          <p14:tracePt t="77291" x="6310313" y="3825875"/>
          <p14:tracePt t="77297" x="6346825" y="3716338"/>
          <p14:tracePt t="77306" x="6383338" y="3616325"/>
          <p14:tracePt t="77312" x="6402388" y="3533775"/>
          <p14:tracePt t="77319" x="6429375" y="3443288"/>
          <p14:tracePt t="77325" x="6438900" y="3341688"/>
          <p14:tracePt t="77334" x="6446838" y="3268663"/>
          <p14:tracePt t="77340" x="6456363" y="3187700"/>
          <p14:tracePt t="77346" x="6456363" y="3132138"/>
          <p14:tracePt t="77354" x="6456363" y="3095625"/>
          <p14:tracePt t="77361" x="6456363" y="3068638"/>
          <p14:tracePt t="77368" x="6456363" y="3032125"/>
          <p14:tracePt t="77375" x="6456363" y="3013075"/>
          <p14:tracePt t="77382" x="6456363" y="2995613"/>
          <p14:tracePt t="77388" x="6456363" y="2986088"/>
          <p14:tracePt t="77396" x="6456363" y="2976563"/>
          <p14:tracePt t="77404" x="6456363" y="2968625"/>
          <p14:tracePt t="77410" x="6446838" y="2959100"/>
          <p14:tracePt t="77445" x="6446838" y="2949575"/>
          <p14:tracePt t="77452" x="6438900" y="2949575"/>
          <p14:tracePt t="77486" x="6429375" y="2949575"/>
          <p14:tracePt t="77494" x="6419850" y="2949575"/>
          <p14:tracePt t="77502" x="6410325" y="2949575"/>
          <p14:tracePt t="77509" x="6383338" y="2949575"/>
          <p14:tracePt t="77515" x="6373813" y="2949575"/>
          <p14:tracePt t="77522" x="6346825" y="2949575"/>
          <p14:tracePt t="77529" x="6319838" y="2949575"/>
          <p14:tracePt t="77536" x="6310313" y="2949575"/>
          <p14:tracePt t="77543" x="6300788" y="2949575"/>
          <p14:tracePt t="77550" x="6292850" y="2949575"/>
          <p14:tracePt t="77557" x="6273800" y="2949575"/>
          <p14:tracePt t="77564" x="6264275" y="2959100"/>
          <p14:tracePt t="77571" x="6246813" y="2959100"/>
          <p14:tracePt t="77577" x="6210300" y="2968625"/>
          <p14:tracePt t="77585" x="6191250" y="2976563"/>
          <p14:tracePt t="77592" x="6173788" y="2995613"/>
          <p14:tracePt t="77599" x="6146800" y="3005138"/>
          <p14:tracePt t="77607" x="6127750" y="3013075"/>
          <p14:tracePt t="77614" x="6110288" y="3022600"/>
          <p14:tracePt t="77620" x="6081713" y="3032125"/>
          <p14:tracePt t="77635" x="6073775" y="3041650"/>
          <p14:tracePt t="77647" x="6064250" y="3041650"/>
          <p14:tracePt t="77668" x="6054725" y="3041650"/>
          <p14:tracePt t="77676" x="6054725" y="3049588"/>
          <p14:tracePt t="77692" x="6045200" y="3049588"/>
          <p14:tracePt t="77697" x="6045200" y="3068638"/>
          <p14:tracePt t="77705" x="6045200" y="3095625"/>
          <p14:tracePt t="77712" x="6045200" y="3141663"/>
          <p14:tracePt t="77718" x="6045200" y="3214688"/>
          <p14:tracePt t="77726" x="6045200" y="3287713"/>
          <p14:tracePt t="77732" x="6045200" y="3360738"/>
          <p14:tracePt t="77740" x="6037263" y="3424238"/>
          <p14:tracePt t="77746" x="6037263" y="3487738"/>
          <p14:tracePt t="77754" x="6037263" y="3516313"/>
          <p14:tracePt t="77760" x="6037263" y="3552825"/>
          <p14:tracePt t="77767" x="6037263" y="3570288"/>
          <p14:tracePt t="77775" x="6037263" y="3589338"/>
          <p14:tracePt t="77781" x="6037263" y="3616325"/>
          <p14:tracePt t="77788" x="6037263" y="3625850"/>
          <p14:tracePt t="77796" x="6045200" y="3652838"/>
          <p14:tracePt t="77803" x="6045200" y="3662363"/>
          <p14:tracePt t="77810" x="6054725" y="3689350"/>
          <p14:tracePt t="77817" x="6054725" y="3706813"/>
          <p14:tracePt t="77825" x="6064250" y="3725863"/>
          <p14:tracePt t="77831" x="6073775" y="3743325"/>
          <p14:tracePt t="77837" x="6073775" y="3752850"/>
          <p14:tracePt t="77844" x="6081713" y="3771900"/>
          <p14:tracePt t="77852" x="6081713" y="3789363"/>
          <p14:tracePt t="77858" x="6081713" y="3808413"/>
          <p14:tracePt t="77866" x="6081713" y="3825875"/>
          <p14:tracePt t="77886" x="6081713" y="3835400"/>
          <p14:tracePt t="77901" x="6081713" y="3844925"/>
          <p14:tracePt t="77936" x="6081713" y="3852863"/>
          <p14:tracePt t="77950" x="6091238" y="3852863"/>
          <p14:tracePt t="80708" x="6045200" y="3898900"/>
          <p14:tracePt t="80716" x="5964238" y="3971925"/>
          <p14:tracePt t="80724" x="5881688" y="4054475"/>
          <p14:tracePt t="80729" x="5799138" y="4117975"/>
          <p14:tracePt t="80736" x="5716588" y="4200525"/>
          <p14:tracePt t="80743" x="5653088" y="4256088"/>
          <p14:tracePt t="80750" x="5607050" y="4310063"/>
          <p14:tracePt t="80758" x="5580063" y="4337050"/>
          <p14:tracePt t="80766" x="5561013" y="4365625"/>
          <p14:tracePt t="80772" x="5553075" y="4373563"/>
          <p14:tracePt t="80780" x="5534025" y="4392613"/>
          <p14:tracePt t="80786" x="5524500" y="4402138"/>
          <p14:tracePt t="80792" x="5516563" y="4410075"/>
          <p14:tracePt t="80800" x="5516563" y="4419600"/>
          <p14:tracePt t="80807" x="5507038" y="4429125"/>
          <p14:tracePt t="80820" x="5497513" y="4429125"/>
          <p14:tracePt t="80827" x="5497513" y="4438650"/>
          <p14:tracePt t="80847" x="5497513" y="4446588"/>
          <p14:tracePt t="80876" x="5497513" y="4456113"/>
          <p14:tracePt t="80897" x="5507038" y="4456113"/>
          <p14:tracePt t="81861" x="5524500" y="4446588"/>
          <p14:tracePt t="81868" x="5561013" y="4438650"/>
          <p14:tracePt t="81874" x="5597525" y="4429125"/>
          <p14:tracePt t="81882" x="5616575" y="4429125"/>
          <p14:tracePt t="81888" x="5653088" y="4419600"/>
          <p14:tracePt t="81896" x="5680075" y="4410075"/>
          <p14:tracePt t="81902" x="5708650" y="4410075"/>
          <p14:tracePt t="81909" x="5735638" y="4402138"/>
          <p14:tracePt t="81916" x="5772150" y="4402138"/>
          <p14:tracePt t="81924" x="5789613" y="4402138"/>
          <p14:tracePt t="81930" x="5826125" y="4392613"/>
          <p14:tracePt t="81936" x="5845175" y="4392613"/>
          <p14:tracePt t="81944" x="5872163" y="4392613"/>
          <p14:tracePt t="81952" x="5891213" y="4392613"/>
          <p14:tracePt t="81959" x="5908675" y="4392613"/>
          <p14:tracePt t="81966" x="5918200" y="4392613"/>
          <p14:tracePt t="81993" x="5927725" y="4392613"/>
          <p14:tracePt t="82014" x="5935663" y="4392613"/>
          <p14:tracePt t="82041" x="5945188" y="4392613"/>
          <p14:tracePt t="82098" x="5954713" y="4392613"/>
          <p14:tracePt t="82119" x="5954713" y="4402138"/>
          <p14:tracePt t="82125" x="5954713" y="4410075"/>
          <p14:tracePt t="82133" x="5964238" y="4410075"/>
          <p14:tracePt t="82140" x="5972175" y="4410075"/>
          <p14:tracePt t="82147" x="5972175" y="4419600"/>
          <p14:tracePt t="82154" x="5972175" y="4429125"/>
          <p14:tracePt t="82168" x="5981700" y="4438650"/>
          <p14:tracePt t="82182" x="5981700" y="4456113"/>
          <p14:tracePt t="82190" x="5991225" y="4456113"/>
          <p14:tracePt t="82195" x="5991225" y="4465638"/>
          <p14:tracePt t="82202" x="6000750" y="4475163"/>
          <p14:tracePt t="82210" x="6000750" y="4492625"/>
          <p14:tracePt t="82217" x="6000750" y="4502150"/>
          <p14:tracePt t="82223" x="6000750" y="4511675"/>
          <p14:tracePt t="82230" x="6000750" y="4519613"/>
          <p14:tracePt t="82244" x="6000750" y="4529138"/>
          <p14:tracePt t="82252" x="6000750" y="4548188"/>
          <p14:tracePt t="82274" x="6000750" y="4556125"/>
          <p14:tracePt t="82280" x="6000750" y="4565650"/>
          <p14:tracePt t="82307" x="6000750" y="4575175"/>
          <p14:tracePt t="82321" x="6000750" y="4584700"/>
          <p14:tracePt t="82335" x="6008688" y="4584700"/>
          <p14:tracePt t="82350" x="6018213" y="4584700"/>
          <p14:tracePt t="82371" x="6018213" y="4592638"/>
          <p14:tracePt t="82392" x="6027738" y="4602163"/>
          <p14:tracePt t="82407" x="6037263" y="4602163"/>
          <p14:tracePt t="82434" x="6045200" y="4602163"/>
          <p14:tracePt t="82448" x="6054725" y="4602163"/>
          <p14:tracePt t="82462" x="6064250" y="4602163"/>
          <p14:tracePt t="82469" x="6073775" y="4611688"/>
          <p14:tracePt t="82483" x="6081713" y="4621213"/>
          <p14:tracePt t="82490" x="6091238" y="4621213"/>
          <p14:tracePt t="82497" x="6100763" y="4621213"/>
          <p14:tracePt t="82510" x="6127750" y="4629150"/>
          <p14:tracePt t="82517" x="6164263" y="4638675"/>
          <p14:tracePt t="82526" x="6200775" y="4638675"/>
          <p14:tracePt t="82531" x="6246813" y="4638675"/>
          <p14:tracePt t="82540" x="6310313" y="4657725"/>
          <p14:tracePt t="82546" x="6356350" y="4657725"/>
          <p14:tracePt t="82554" x="6402388" y="4665663"/>
          <p14:tracePt t="82561" x="6446838" y="4665663"/>
          <p14:tracePt t="82568" x="6492875" y="4675188"/>
          <p14:tracePt t="82575" x="6529388" y="4675188"/>
          <p14:tracePt t="82582" x="6548438" y="4675188"/>
          <p14:tracePt t="82590" x="6575425" y="4675188"/>
          <p14:tracePt t="82596" x="6594475" y="4675188"/>
          <p14:tracePt t="82603" x="6621463" y="4675188"/>
          <p14:tracePt t="82609" x="6648450" y="4684713"/>
          <p14:tracePt t="82617" x="6675438" y="4684713"/>
          <p14:tracePt t="82624" x="6711950" y="4684713"/>
          <p14:tracePt t="82631" x="6757988" y="4684713"/>
          <p14:tracePt t="82637" x="6813550" y="4684713"/>
          <p14:tracePt t="82646" x="6877050" y="4684713"/>
          <p14:tracePt t="82652" x="6931025" y="4684713"/>
          <p14:tracePt t="82659" x="6996113" y="4684713"/>
          <p14:tracePt t="82666" x="7050088" y="4675188"/>
          <p14:tracePt t="82674" x="7086600" y="4675188"/>
          <p14:tracePt t="82680" x="7113588" y="4675188"/>
          <p14:tracePt t="82687" x="7150100" y="4675188"/>
          <p14:tracePt t="82694" x="7186613" y="4675188"/>
          <p14:tracePt t="82701" x="7215188" y="4675188"/>
          <p14:tracePt t="82707" x="7251700" y="4665663"/>
          <p14:tracePt t="82715" x="7288213" y="4665663"/>
          <p14:tracePt t="82723" x="7342188" y="4657725"/>
          <p14:tracePt t="82729" x="7388225" y="4657725"/>
          <p14:tracePt t="82736" x="7461250" y="4657725"/>
          <p14:tracePt t="82743" x="7524750" y="4657725"/>
          <p14:tracePt t="82750" x="7561263" y="4657725"/>
          <p14:tracePt t="82757" x="7616825" y="4665663"/>
          <p14:tracePt t="82764" x="7643813" y="4675188"/>
          <p14:tracePt t="82771" x="7699375" y="4684713"/>
          <p14:tracePt t="82778" x="7726363" y="4694238"/>
          <p14:tracePt t="82785" x="7762875" y="4694238"/>
          <p14:tracePt t="82792" x="7799388" y="4702175"/>
          <p14:tracePt t="82798" x="7826375" y="4702175"/>
          <p14:tracePt t="82807" x="7862888" y="4711700"/>
          <p14:tracePt t="82813" x="7889875" y="4711700"/>
          <p14:tracePt t="82820" x="7899400" y="4711700"/>
          <p14:tracePt t="82826" x="7926388" y="4721225"/>
          <p14:tracePt t="82834" x="7935913" y="4721225"/>
          <p14:tracePt t="82842" x="7945438" y="4721225"/>
          <p14:tracePt t="82848" x="7954963" y="4721225"/>
          <p14:tracePt t="82862" x="7962900" y="4721225"/>
          <p14:tracePt t="82868" x="7972425" y="4721225"/>
          <p14:tracePt t="82884" x="7981950" y="4721225"/>
          <p14:tracePt t="82890" x="7991475" y="4721225"/>
          <p14:tracePt t="82896" x="8035925" y="4730750"/>
          <p14:tracePt t="82904" x="8072438" y="4730750"/>
          <p14:tracePt t="82911" x="8101013" y="4730750"/>
          <p14:tracePt t="82917" x="8118475" y="4730750"/>
          <p14:tracePt t="82925" x="8147050" y="4730750"/>
          <p14:tracePt t="82932" x="8164513" y="4730750"/>
          <p14:tracePt t="82940" x="8191500" y="4730750"/>
          <p14:tracePt t="82947" x="8201025" y="4730750"/>
          <p14:tracePt t="82955" x="8228013" y="4730750"/>
          <p14:tracePt t="82960" x="8247063" y="4730750"/>
          <p14:tracePt t="82975" x="8283575" y="4730750"/>
          <p14:tracePt t="82982" x="8301038" y="4730750"/>
          <p14:tracePt t="82988" x="8329613" y="4721225"/>
          <p14:tracePt t="82995" x="8337550" y="4721225"/>
          <p14:tracePt t="83002" x="8366125" y="4721225"/>
          <p14:tracePt t="83009" x="8393113" y="4711700"/>
          <p14:tracePt t="83016" x="8420100" y="4711700"/>
          <p14:tracePt t="83024" x="8447088" y="4702175"/>
          <p14:tracePt t="83030" x="8475663" y="4702175"/>
          <p14:tracePt t="83037" x="8502650" y="4702175"/>
          <p14:tracePt t="83044" x="8539163" y="4694238"/>
          <p14:tracePt t="83052" x="8566150" y="4694238"/>
          <p14:tracePt t="83058" x="8602663" y="4694238"/>
          <p14:tracePt t="83066" x="8639175" y="4684713"/>
          <p14:tracePt t="83074" x="8685213" y="4684713"/>
          <p14:tracePt t="83079" x="8731250" y="4675188"/>
          <p14:tracePt t="83086" x="8785225" y="4665663"/>
          <p14:tracePt t="83093" x="8877300" y="4657725"/>
          <p14:tracePt t="83100" x="8959850" y="4648200"/>
          <p14:tracePt t="83108" x="9032875" y="4629150"/>
          <p14:tracePt t="83114" x="9096375" y="4621213"/>
          <p14:tracePt t="83121" x="9132888" y="4621213"/>
          <p14:tracePt t="83127" x="9159875" y="4621213"/>
          <p14:tracePt t="83134" x="9196388" y="4621213"/>
          <p14:tracePt t="83142" x="9215438" y="4621213"/>
          <p14:tracePt t="83149" x="9232900" y="4621213"/>
          <p14:tracePt t="83157" x="9242425" y="4621213"/>
          <p14:tracePt t="83164" x="9269413" y="4621213"/>
          <p14:tracePt t="83171" x="9278938" y="4621213"/>
          <p14:tracePt t="83191" x="9288463" y="4621213"/>
          <p14:tracePt t="83206" x="9296400" y="4621213"/>
          <p14:tracePt t="83310" x="9296400" y="4611688"/>
          <p14:tracePt t="83323" x="9296400" y="4602163"/>
          <p14:tracePt t="83360" x="9296400" y="4592638"/>
          <p14:tracePt t="83366" x="9288463" y="4584700"/>
          <p14:tracePt t="83373" x="9278938" y="4575175"/>
          <p14:tracePt t="83381" x="9269413" y="4575175"/>
          <p14:tracePt t="83387" x="9259888" y="4575175"/>
          <p14:tracePt t="83402" x="9259888" y="4565650"/>
          <p14:tracePt t="83408" x="9251950" y="4565650"/>
          <p14:tracePt t="83415" x="9251950" y="4556125"/>
          <p14:tracePt t="83423" x="9242425" y="4556125"/>
          <p14:tracePt t="83444" x="9242425" y="4548188"/>
          <p14:tracePt t="83458" x="9232900" y="4548188"/>
          <p14:tracePt t="83474" x="9223375" y="4548188"/>
          <p14:tracePt t="83478" x="9205913" y="4548188"/>
          <p14:tracePt t="83486" x="9169400" y="4548188"/>
          <p14:tracePt t="83492" x="9096375" y="4556125"/>
          <p14:tracePt t="83500" x="8959850" y="4565650"/>
          <p14:tracePt t="83507" x="8758238" y="4565650"/>
          <p14:tracePt t="83514" x="8493125" y="4565650"/>
          <p14:tracePt t="83520" x="8210550" y="4548188"/>
          <p14:tracePt t="83527" x="7991475" y="4529138"/>
          <p14:tracePt t="83535" x="7743825" y="4511675"/>
          <p14:tracePt t="83541" x="7524750" y="4502150"/>
          <p14:tracePt t="83549" x="7251700" y="4483100"/>
          <p14:tracePt t="83557" x="7013575" y="4483100"/>
          <p14:tracePt t="83563" x="6794500" y="4465638"/>
          <p14:tracePt t="83569" x="6638925" y="4465638"/>
          <p14:tracePt t="83576" x="6475413" y="4465638"/>
          <p14:tracePt t="83584" x="6329363" y="4456113"/>
          <p14:tracePt t="83591" x="6210300" y="4456113"/>
          <p14:tracePt t="83598" x="6118225" y="4429125"/>
          <p14:tracePt t="83605" x="6064250" y="4419600"/>
          <p14:tracePt t="83611" x="6008688" y="4410075"/>
          <p14:tracePt t="83618" x="5964238" y="4402138"/>
          <p14:tracePt t="83625" x="5945188" y="4392613"/>
          <p14:tracePt t="83632" x="5927725" y="4392613"/>
          <p14:tracePt t="83639" x="5918200" y="4392613"/>
          <p14:tracePt t="83646" x="5918200" y="4383088"/>
          <p14:tracePt t="83653" x="5908675" y="4383088"/>
          <p14:tracePt t="83660" x="5899150" y="4373563"/>
          <p14:tracePt t="83687" x="5891213" y="4373563"/>
          <p14:tracePt t="83694" x="5872163" y="4373563"/>
          <p14:tracePt t="83701" x="5862638" y="4373563"/>
          <p14:tracePt t="83709" x="5845175" y="4383088"/>
          <p14:tracePt t="83715" x="5835650" y="4383088"/>
          <p14:tracePt t="83730" x="5826125" y="4383088"/>
          <p14:tracePt t="83737" x="5818188" y="4383088"/>
          <p14:tracePt t="83751" x="5808663" y="4383088"/>
          <p14:tracePt t="83758" x="5799138" y="4383088"/>
          <p14:tracePt t="83793" x="5789613" y="4383088"/>
          <p14:tracePt t="83807" x="5781675" y="4383088"/>
          <p14:tracePt t="84284" x="5789613" y="4383088"/>
          <p14:tracePt t="84297" x="5799138" y="4383088"/>
          <p14:tracePt t="84304" x="5808663" y="4383088"/>
          <p14:tracePt t="84312" x="5818188" y="4383088"/>
          <p14:tracePt t="84318" x="5826125" y="4383088"/>
          <p14:tracePt t="84325" x="5835650" y="4383088"/>
          <p14:tracePt t="84333" x="5845175" y="4383088"/>
          <p14:tracePt t="84340" x="5854700" y="4383088"/>
          <p14:tracePt t="84354" x="5872163" y="4383088"/>
          <p14:tracePt t="84367" x="5881688" y="4383088"/>
          <p14:tracePt t="84375" x="5891213" y="4383088"/>
          <p14:tracePt t="84382" x="5899150" y="4383088"/>
          <p14:tracePt t="84396" x="5908675" y="4383088"/>
          <p14:tracePt t="84417" x="5918200" y="4383088"/>
          <p14:tracePt t="84508" x="5899150" y="4383088"/>
          <p14:tracePt t="84515" x="5881688" y="4383088"/>
          <p14:tracePt t="84522" x="5845175" y="4392613"/>
          <p14:tracePt t="84529" x="5799138" y="4392613"/>
          <p14:tracePt t="84536" x="5735638" y="4392613"/>
          <p14:tracePt t="84544" x="5680075" y="4392613"/>
          <p14:tracePt t="84550" x="5607050" y="4392613"/>
          <p14:tracePt t="84557" x="5524500" y="4383088"/>
          <p14:tracePt t="84565" x="5470525" y="4383088"/>
          <p14:tracePt t="84573" x="5424488" y="4373563"/>
          <p14:tracePt t="84578" x="5397500" y="4365625"/>
          <p14:tracePt t="84585" x="5378450" y="4365625"/>
          <p14:tracePt t="84592" x="5351463" y="4365625"/>
          <p14:tracePt t="84598" x="5334000" y="4365625"/>
          <p14:tracePt t="84613" x="5314950" y="4365625"/>
          <p14:tracePt t="84627" x="5297488" y="4365625"/>
          <p14:tracePt t="84635" x="5287963" y="4365625"/>
          <p14:tracePt t="84641" x="5260975" y="4365625"/>
          <p14:tracePt t="84648" x="5232400" y="4373563"/>
          <p14:tracePt t="84656" x="5214938" y="4373563"/>
          <p14:tracePt t="84662" x="5187950" y="4373563"/>
          <p14:tracePt t="84670" x="5178425" y="4373563"/>
          <p14:tracePt t="84675" x="5151438" y="4373563"/>
          <p14:tracePt t="84684" x="5141913" y="4373563"/>
          <p14:tracePt t="84690" x="5122863" y="4373563"/>
          <p14:tracePt t="84697" x="5105400" y="4373563"/>
          <p14:tracePt t="84705" x="5095875" y="4373563"/>
          <p14:tracePt t="84710" x="5086350" y="4373563"/>
          <p14:tracePt t="84733" x="5078413" y="4373563"/>
          <p14:tracePt t="84740" x="5068888" y="4373563"/>
          <p14:tracePt t="84767" x="5059363" y="4373563"/>
          <p14:tracePt t="84780" x="5049838" y="4365625"/>
          <p14:tracePt t="84838" x="5049838" y="4356100"/>
          <p14:tracePt t="84844" x="5068888" y="4337050"/>
          <p14:tracePt t="84851" x="5095875" y="4319588"/>
          <p14:tracePt t="84858" x="5141913" y="4300538"/>
          <p14:tracePt t="84865" x="5187950" y="4283075"/>
          <p14:tracePt t="84873" x="5224463" y="4264025"/>
          <p14:tracePt t="84879" x="5251450" y="4246563"/>
          <p14:tracePt t="84886" x="5278438" y="4246563"/>
          <p14:tracePt t="84892" x="5287963" y="4246563"/>
          <p14:tracePt t="84900" x="5305425" y="4246563"/>
          <p14:tracePt t="84907" x="5314950" y="4246563"/>
          <p14:tracePt t="84914" x="5334000" y="4246563"/>
          <p14:tracePt t="84923" x="5351463" y="4246563"/>
          <p14:tracePt t="84928" x="5370513" y="4246563"/>
          <p14:tracePt t="84936" x="5387975" y="4246563"/>
          <p14:tracePt t="84942" x="5407025" y="4246563"/>
          <p14:tracePt t="84949" x="5434013" y="4246563"/>
          <p14:tracePt t="84972" x="5451475" y="4246563"/>
          <p14:tracePt t="84991" x="5461000" y="4246563"/>
          <p14:tracePt t="84998" x="5470525" y="4246563"/>
          <p14:tracePt t="85012" x="5480050" y="4246563"/>
          <p14:tracePt t="85019" x="5497513" y="4246563"/>
          <p14:tracePt t="85033" x="5507038" y="4246563"/>
          <p14:tracePt t="85041" x="5516563" y="4246563"/>
          <p14:tracePt t="85048" x="5524500" y="4246563"/>
          <p14:tracePt t="85056" x="5534025" y="4246563"/>
          <p14:tracePt t="85068" x="5561013" y="4246563"/>
          <p14:tracePt t="85075" x="5607050" y="4246563"/>
          <p14:tracePt t="85081" x="5634038" y="4246563"/>
          <p14:tracePt t="85089" x="5680075" y="4246563"/>
          <p14:tracePt t="85095" x="5716588" y="4246563"/>
          <p14:tracePt t="85103" x="5745163" y="4246563"/>
          <p14:tracePt t="85110" x="5772150" y="4246563"/>
          <p14:tracePt t="85116" x="5799138" y="4246563"/>
          <p14:tracePt t="85125" x="5818188" y="4246563"/>
          <p14:tracePt t="85132" x="5845175" y="4246563"/>
          <p14:tracePt t="85140" x="5854700" y="4246563"/>
          <p14:tracePt t="85146" x="5862638" y="4246563"/>
          <p14:tracePt t="85153" x="5872163" y="4237038"/>
          <p14:tracePt t="85159" x="5891213" y="4237038"/>
          <p14:tracePt t="85181" x="5899150" y="4237038"/>
          <p14:tracePt t="85187" x="5908675" y="4237038"/>
          <p14:tracePt t="85194" x="5918200" y="4237038"/>
          <p14:tracePt t="85208" x="5927725" y="4237038"/>
          <p14:tracePt t="85223" x="5935663" y="4237038"/>
          <p14:tracePt t="85257" x="5945188" y="4237038"/>
          <p14:tracePt t="85278" x="5954713" y="4237038"/>
          <p14:tracePt t="85342" x="5964238" y="4237038"/>
          <p14:tracePt t="85355" x="5964238" y="4246563"/>
          <p14:tracePt t="85363" x="5972175" y="4256088"/>
          <p14:tracePt t="85376" x="5972175" y="4264025"/>
          <p14:tracePt t="85383" x="5972175" y="4273550"/>
          <p14:tracePt t="85390" x="5981700" y="4273550"/>
          <p14:tracePt t="85398" x="5981700" y="4283075"/>
          <p14:tracePt t="85407" x="5981700" y="4300538"/>
          <p14:tracePt t="85411" x="5991225" y="4300538"/>
          <p14:tracePt t="85425" x="5991225" y="4310063"/>
          <p14:tracePt t="85434" x="5991225" y="4319588"/>
          <p14:tracePt t="85447" x="5991225" y="4329113"/>
          <p14:tracePt t="85474" x="5991225" y="4337050"/>
          <p14:tracePt t="85509" x="5991225" y="4346575"/>
          <p14:tracePt t="85523" x="5991225" y="4356100"/>
          <p14:tracePt t="85538" x="6000750" y="4356100"/>
          <p14:tracePt t="85552" x="6008688" y="4365625"/>
          <p14:tracePt t="85572" x="6008688" y="4373563"/>
          <p14:tracePt t="85586" x="6027738" y="4383088"/>
          <p14:tracePt t="85593" x="6045200" y="4402138"/>
          <p14:tracePt t="85600" x="6064250" y="4419600"/>
          <p14:tracePt t="85607" x="6091238" y="4446588"/>
          <p14:tracePt t="85615" x="6127750" y="4465638"/>
          <p14:tracePt t="85622" x="6164263" y="4483100"/>
          <p14:tracePt t="85629" x="6219825" y="4511675"/>
          <p14:tracePt t="85636" x="6264275" y="4529138"/>
          <p14:tracePt t="85643" x="6319838" y="4556125"/>
          <p14:tracePt t="85650" x="6383338" y="4584700"/>
          <p14:tracePt t="85658" x="6475413" y="4602163"/>
          <p14:tracePt t="85664" x="6565900" y="4629150"/>
          <p14:tracePt t="85671" x="6648450" y="4638675"/>
          <p14:tracePt t="85677" x="6757988" y="4648200"/>
          <p14:tracePt t="85685" x="6877050" y="4675188"/>
          <p14:tracePt t="85691" x="6977063" y="4684713"/>
          <p14:tracePt t="85698" x="7069138" y="4711700"/>
          <p14:tracePt t="85706" x="7142163" y="4730750"/>
          <p14:tracePt t="85712" x="7205663" y="4748213"/>
          <p14:tracePt t="85720" x="7288213" y="4775200"/>
          <p14:tracePt t="85727" x="7361238" y="4794250"/>
          <p14:tracePt t="85734" x="7443788" y="4811713"/>
          <p14:tracePt t="85741" x="7516813" y="4840288"/>
          <p14:tracePt t="85747" x="7597775" y="4876800"/>
          <p14:tracePt t="85756" x="7670800" y="4884738"/>
          <p14:tracePt t="85762" x="7743825" y="4894263"/>
          <p14:tracePt t="85768" x="7826375" y="4913313"/>
          <p14:tracePt t="85775" x="7908925" y="4930775"/>
          <p14:tracePt t="85782" x="7999413" y="4940300"/>
          <p14:tracePt t="85789" x="8081963" y="4959350"/>
          <p14:tracePt t="85796" x="8164513" y="4967288"/>
          <p14:tracePt t="85803" x="8247063" y="4986338"/>
          <p14:tracePt t="85810" x="8329613" y="4995863"/>
          <p14:tracePt t="85817" x="8410575" y="5013325"/>
          <p14:tracePt t="85824" x="8493125" y="5013325"/>
          <p14:tracePt t="85831" x="8602663" y="5022850"/>
          <p14:tracePt t="85838" x="8721725" y="5022850"/>
          <p14:tracePt t="85846" x="8821738" y="5022850"/>
          <p14:tracePt t="85853" x="8940800" y="5022850"/>
          <p14:tracePt t="85860" x="9040813" y="5013325"/>
          <p14:tracePt t="85867" x="9142413" y="5003800"/>
          <p14:tracePt t="85873" x="9232900" y="5003800"/>
          <p14:tracePt t="85881" x="9324975" y="5003800"/>
          <p14:tracePt t="85889" x="9398000" y="5003800"/>
          <p14:tracePt t="85895" x="9451975" y="5003800"/>
          <p14:tracePt t="85902" x="9515475" y="5003800"/>
          <p14:tracePt t="85908" x="9580563" y="5003800"/>
          <p14:tracePt t="85917" x="9634538" y="4995863"/>
          <p14:tracePt t="85923" x="9698038" y="4976813"/>
          <p14:tracePt t="85931" x="9744075" y="4967288"/>
          <p14:tracePt t="85936" x="9780588" y="4967288"/>
          <p14:tracePt t="85944" x="9826625" y="4949825"/>
          <p14:tracePt t="85951" x="9853613" y="4949825"/>
          <p14:tracePt t="85958" x="9872663" y="4949825"/>
          <p14:tracePt t="85974" x="9918700" y="4930775"/>
          <p14:tracePt t="85979" x="9926638" y="4922838"/>
          <p14:tracePt t="85986" x="9945688" y="4913313"/>
          <p14:tracePt t="85992" x="9955213" y="4913313"/>
          <p14:tracePt t="86021" x="9963150" y="4903788"/>
          <p14:tracePt t="86036" x="9972675" y="4894263"/>
          <p14:tracePt t="86090" x="9972675" y="4884738"/>
          <p14:tracePt t="86664" x="9872663" y="4848225"/>
          <p14:tracePt t="86671" x="9763125" y="4784725"/>
          <p14:tracePt t="86677" x="9653588" y="4730750"/>
          <p14:tracePt t="86685" x="9561513" y="4665663"/>
          <p14:tracePt t="86691" x="9478963" y="4621213"/>
          <p14:tracePt t="86700" x="9398000" y="4565650"/>
          <p14:tracePt t="86707" x="9324975" y="4511675"/>
          <p14:tracePt t="86714" x="9242425" y="4446588"/>
          <p14:tracePt t="86722" x="9159875" y="4392613"/>
          <p14:tracePt t="86727" x="9069388" y="4337050"/>
          <p14:tracePt t="86735" x="8959850" y="4273550"/>
          <p14:tracePt t="86741" x="8848725" y="4200525"/>
          <p14:tracePt t="86748" x="8721725" y="4127500"/>
          <p14:tracePt t="86756" x="8593138" y="4064000"/>
          <p14:tracePt t="86762" x="8456613" y="4008438"/>
          <p14:tracePt t="86769" x="8329613" y="3944938"/>
          <p14:tracePt t="86776" x="8228013" y="3898900"/>
          <p14:tracePt t="86784" x="8137525" y="3852863"/>
          <p14:tracePt t="86791" x="8054975" y="3808413"/>
          <p14:tracePt t="86796" x="7972425" y="3779838"/>
          <p14:tracePt t="86805" x="7926388" y="3762375"/>
          <p14:tracePt t="86812" x="7926388" y="3752850"/>
          <p14:tracePt t="87303" x="7872413" y="3706813"/>
          <p14:tracePt t="87310" x="7789863" y="3625850"/>
          <p14:tracePt t="87317" x="7726363" y="3560763"/>
          <p14:tracePt t="87323" x="7662863" y="3524250"/>
          <p14:tracePt t="87330" x="7607300" y="3479800"/>
          <p14:tracePt t="87338" x="7543800" y="3451225"/>
          <p14:tracePt t="87344" x="7507288" y="3414713"/>
          <p14:tracePt t="87351" x="7461250" y="3387725"/>
          <p14:tracePt t="87357" x="7443788" y="3370263"/>
          <p14:tracePt t="87365" x="7415213" y="3351213"/>
          <p14:tracePt t="87372" x="7388225" y="3333750"/>
          <p14:tracePt t="87379" x="7378700" y="3314700"/>
          <p14:tracePt t="87386" x="7361238" y="3305175"/>
          <p14:tracePt t="87394" x="7342188" y="3287713"/>
          <p14:tracePt t="87401" x="7324725" y="3268663"/>
          <p14:tracePt t="87407" x="7305675" y="3241675"/>
          <p14:tracePt t="87415" x="7278688" y="3232150"/>
          <p14:tracePt t="87422" x="7251700" y="3205163"/>
          <p14:tracePt t="87428" x="7232650" y="3178175"/>
          <p14:tracePt t="87436" x="7205663" y="3159125"/>
          <p14:tracePt t="87443" x="7178675" y="3132138"/>
          <p14:tracePt t="87450" x="7150100" y="3122613"/>
          <p14:tracePt t="87457" x="7132638" y="3105150"/>
          <p14:tracePt t="87464" x="7105650" y="3086100"/>
          <p14:tracePt t="87472" x="7077075" y="3068638"/>
          <p14:tracePt t="87476" x="7050088" y="3059113"/>
          <p14:tracePt t="87485" x="7023100" y="3041650"/>
          <p14:tracePt t="87491" x="6986588" y="3022600"/>
          <p14:tracePt t="87500" x="6950075" y="3005138"/>
          <p14:tracePt t="87505" x="6894513" y="2976563"/>
          <p14:tracePt t="87514" x="6850063" y="2959100"/>
          <p14:tracePt t="87520" x="6784975" y="2940050"/>
          <p14:tracePt t="87527" x="6721475" y="2930525"/>
          <p14:tracePt t="87534" x="6675438" y="2922588"/>
          <p14:tracePt t="87541" x="6630988" y="2913063"/>
          <p14:tracePt t="87548" x="6584950" y="2903538"/>
          <p14:tracePt t="87555" x="6538913" y="2903538"/>
          <p14:tracePt t="87562" x="6502400" y="2903538"/>
          <p14:tracePt t="87568" x="6475413" y="2903538"/>
          <p14:tracePt t="87576" x="6429375" y="2903538"/>
          <p14:tracePt t="87582" x="6383338" y="2903538"/>
          <p14:tracePt t="87589" x="6329363" y="2913063"/>
          <p14:tracePt t="87597" x="6273800" y="2930525"/>
          <p14:tracePt t="87605" x="6210300" y="2949575"/>
          <p14:tracePt t="87611" x="6127750" y="2986088"/>
          <p14:tracePt t="87618" x="6064250" y="3022600"/>
          <p14:tracePt t="87625" x="6000750" y="3041650"/>
          <p14:tracePt t="87631" x="5964238" y="3068638"/>
          <p14:tracePt t="87638" x="5927725" y="3078163"/>
          <p14:tracePt t="87645" x="5908675" y="3095625"/>
          <p14:tracePt t="87652" x="5891213" y="3105150"/>
          <p14:tracePt t="87659" x="5872163" y="3114675"/>
          <p14:tracePt t="87666" x="5854700" y="3141663"/>
          <p14:tracePt t="87673" x="5845175" y="3159125"/>
          <p14:tracePt t="87680" x="5818188" y="3178175"/>
          <p14:tracePt t="87687" x="5799138" y="3205163"/>
          <p14:tracePt t="87695" x="5781675" y="3251200"/>
          <p14:tracePt t="87702" x="5772150" y="3297238"/>
          <p14:tracePt t="87709" x="5753100" y="3360738"/>
          <p14:tracePt t="87716" x="5745163" y="3424238"/>
          <p14:tracePt t="87724" x="5716588" y="3487738"/>
          <p14:tracePt t="87730" x="5708650" y="3524250"/>
          <p14:tracePt t="87737" x="5699125" y="3552825"/>
          <p14:tracePt t="87744" x="5699125" y="3579813"/>
          <p14:tracePt t="87751" x="5699125" y="3606800"/>
          <p14:tracePt t="87758" x="5699125" y="3616325"/>
          <p14:tracePt t="87765" x="5699125" y="3643313"/>
          <p14:tracePt t="87772" x="5699125" y="3652838"/>
          <p14:tracePt t="87778" x="5699125" y="3679825"/>
          <p14:tracePt t="87787" x="5699125" y="3698875"/>
          <p14:tracePt t="87792" x="5708650" y="3716338"/>
          <p14:tracePt t="87800" x="5716588" y="3725863"/>
          <p14:tracePt t="87807" x="5726113" y="3743325"/>
          <p14:tracePt t="87815" x="5726113" y="3771900"/>
          <p14:tracePt t="87822" x="5745163" y="3798888"/>
          <p14:tracePt t="87827" x="5753100" y="3816350"/>
          <p14:tracePt t="87835" x="5772150" y="3835400"/>
          <p14:tracePt t="87841" x="5781675" y="3852863"/>
          <p14:tracePt t="87849" x="5808663" y="3871913"/>
          <p14:tracePt t="87856" x="5826125" y="3881438"/>
          <p14:tracePt t="87862" x="5845175" y="3898900"/>
          <p14:tracePt t="87870" x="5854700" y="3908425"/>
          <p14:tracePt t="87876" x="5881688" y="3917950"/>
          <p14:tracePt t="87883" x="5899150" y="3917950"/>
          <p14:tracePt t="87890" x="5918200" y="3917950"/>
          <p14:tracePt t="87898" x="5945188" y="3927475"/>
          <p14:tracePt t="87906" x="5964238" y="3927475"/>
          <p14:tracePt t="87912" x="6000750" y="3935413"/>
          <p14:tracePt t="87919" x="6045200" y="3935413"/>
          <p14:tracePt t="87926" x="6091238" y="3935413"/>
          <p14:tracePt t="87934" x="6146800" y="3935413"/>
          <p14:tracePt t="87939" x="6219825" y="3935413"/>
          <p14:tracePt t="87947" x="6283325" y="3935413"/>
          <p14:tracePt t="87955" x="6356350" y="3927475"/>
          <p14:tracePt t="87961" x="6429375" y="3927475"/>
          <p14:tracePt t="87967" x="6483350" y="3917950"/>
          <p14:tracePt t="87974" x="6529388" y="3908425"/>
          <p14:tracePt t="87982" x="6557963" y="3898900"/>
          <p14:tracePt t="87989" x="6575425" y="3889375"/>
          <p14:tracePt t="87996" x="6602413" y="3881438"/>
          <p14:tracePt t="88005" x="6611938" y="3881438"/>
          <p14:tracePt t="88010" x="6630988" y="3871913"/>
          <p14:tracePt t="88018" x="6638925" y="3862388"/>
          <p14:tracePt t="88024" x="6648450" y="3852863"/>
          <p14:tracePt t="88031" x="6667500" y="3825875"/>
          <p14:tracePt t="88039" x="6694488" y="3789363"/>
          <p14:tracePt t="88045" x="6721475" y="3752850"/>
          <p14:tracePt t="88051" x="6757988" y="3698875"/>
          <p14:tracePt t="88058" x="6784975" y="3652838"/>
          <p14:tracePt t="88066" x="6804025" y="3597275"/>
          <p14:tracePt t="88073" x="6821488" y="3560763"/>
          <p14:tracePt t="88079" x="6831013" y="3543300"/>
          <p14:tracePt t="88087" x="6840538" y="3516313"/>
          <p14:tracePt t="88095" x="6840538" y="3497263"/>
          <p14:tracePt t="88102" x="6850063" y="3479800"/>
          <p14:tracePt t="88108" x="6850063" y="3451225"/>
          <p14:tracePt t="88116" x="6850063" y="3443288"/>
          <p14:tracePt t="88122" x="6850063" y="3414713"/>
          <p14:tracePt t="88128" x="6850063" y="3397250"/>
          <p14:tracePt t="88136" x="6840538" y="3370263"/>
          <p14:tracePt t="88143" x="6831013" y="3341688"/>
          <p14:tracePt t="88150" x="6821488" y="3333750"/>
          <p14:tracePt t="88157" x="6813550" y="3305175"/>
          <p14:tracePt t="88164" x="6813550" y="3287713"/>
          <p14:tracePt t="88172" x="6804025" y="3278188"/>
          <p14:tracePt t="88177" x="6804025" y="3268663"/>
          <p14:tracePt t="88185" x="6784975" y="3260725"/>
          <p14:tracePt t="88193" x="6777038" y="3241675"/>
          <p14:tracePt t="88199" x="6777038" y="3224213"/>
          <p14:tracePt t="88207" x="6757988" y="3224213"/>
          <p14:tracePt t="88214" x="6740525" y="3214688"/>
          <p14:tracePt t="88222" x="6740525" y="3205163"/>
          <p14:tracePt t="88227" x="6731000" y="3195638"/>
          <p14:tracePt t="88235" x="6721475" y="3195638"/>
          <p14:tracePt t="88248" x="6721475" y="3187700"/>
          <p14:tracePt t="88255" x="6711950" y="3187700"/>
          <p14:tracePt t="88268" x="6704013" y="3187700"/>
          <p14:tracePt t="88290" x="6694488" y="3187700"/>
          <p14:tracePt t="88326" x="6684963" y="3187700"/>
          <p14:tracePt t="88960" x="6584950" y="3232150"/>
          <p14:tracePt t="88968" x="6446838" y="3297238"/>
          <p14:tracePt t="88973" x="6300788" y="3370263"/>
          <p14:tracePt t="88980" x="6164263" y="3451225"/>
          <p14:tracePt t="88989" x="6045200" y="3506788"/>
          <p14:tracePt t="88996" x="5918200" y="3570288"/>
          <p14:tracePt t="89002" x="5781675" y="3643313"/>
          <p14:tracePt t="89010" x="5662613" y="3706813"/>
          <p14:tracePt t="89016" x="5553075" y="3771900"/>
          <p14:tracePt t="89023" x="5461000" y="3835400"/>
          <p14:tracePt t="89030" x="5360988" y="3908425"/>
          <p14:tracePt t="89038" x="5268913" y="3971925"/>
          <p14:tracePt t="89044" x="5205413" y="4008438"/>
          <p14:tracePt t="89052" x="5151438" y="4054475"/>
          <p14:tracePt t="89058" x="5122863" y="4081463"/>
          <p14:tracePt t="89065" x="5095875" y="4100513"/>
          <p14:tracePt t="89072" x="5086350" y="4110038"/>
          <p14:tracePt t="89078" x="5068888" y="4117975"/>
          <p14:tracePt t="89088" x="5059363" y="4127500"/>
          <p14:tracePt t="89094" x="5059363" y="4137025"/>
          <p14:tracePt t="89744" x="5059363" y="4154488"/>
          <p14:tracePt t="89750" x="5059363" y="4173538"/>
          <p14:tracePt t="89757" x="5059363" y="4191000"/>
          <p14:tracePt t="89763" x="5059363" y="4219575"/>
          <p14:tracePt t="89779" x="5059363" y="4227513"/>
          <p14:tracePt t="89786" x="5059363" y="4237038"/>
          <p14:tracePt t="89793" x="5068888" y="4246563"/>
          <p14:tracePt t="89800" x="5078413" y="4256088"/>
          <p14:tracePt t="89806" x="5086350" y="4273550"/>
          <p14:tracePt t="89813" x="5114925" y="4292600"/>
          <p14:tracePt t="89821" x="5132388" y="4310063"/>
          <p14:tracePt t="89827" x="5151438" y="4329113"/>
          <p14:tracePt t="89835" x="5178425" y="4337050"/>
          <p14:tracePt t="89841" x="5214938" y="4356100"/>
          <p14:tracePt t="89848" x="5232400" y="4373563"/>
          <p14:tracePt t="89855" x="5287963" y="4392613"/>
          <p14:tracePt t="89862" x="5334000" y="4410075"/>
          <p14:tracePt t="89871" x="5397500" y="4419600"/>
          <p14:tracePt t="89877" x="5461000" y="4446588"/>
          <p14:tracePt t="89885" x="5516563" y="4456113"/>
          <p14:tracePt t="89891" x="5607050" y="4475163"/>
          <p14:tracePt t="89897" x="5699125" y="4475163"/>
          <p14:tracePt t="89905" x="5799138" y="4483100"/>
          <p14:tracePt t="89912" x="5918200" y="4502150"/>
          <p14:tracePt t="89919" x="6054725" y="4511675"/>
          <p14:tracePt t="89926" x="6173788" y="4548188"/>
          <p14:tracePt t="89933" x="6273800" y="4575175"/>
          <p14:tracePt t="89939" x="6383338" y="4602163"/>
          <p14:tracePt t="89946" x="6446838" y="4648200"/>
          <p14:tracePt t="89955" x="6511925" y="4684713"/>
          <p14:tracePt t="89961" x="6565900" y="4721225"/>
          <p14:tracePt t="89973" x="6630988" y="4757738"/>
          <p14:tracePt t="89976" x="6694488" y="4803775"/>
          <p14:tracePt t="89982" x="6757988" y="4830763"/>
          <p14:tracePt t="89989" x="6821488" y="4867275"/>
          <p14:tracePt t="89996" x="6886575" y="4894263"/>
          <p14:tracePt t="90005" x="6940550" y="4922838"/>
          <p14:tracePt t="90011" x="6977063" y="4940300"/>
          <p14:tracePt t="90016" x="6996113" y="4949825"/>
          <p14:tracePt t="90023" x="7032625" y="4959350"/>
          <p14:tracePt t="90030" x="7059613" y="4976813"/>
          <p14:tracePt t="90038" x="7086600" y="4995863"/>
          <p14:tracePt t="90044" x="7105650" y="5003800"/>
          <p14:tracePt t="90051" x="7123113" y="5013325"/>
          <p14:tracePt t="90065" x="7142163" y="5022850"/>
          <p14:tracePt t="90073" x="7150100" y="5022850"/>
          <p14:tracePt t="90978" x="7013575" y="5022850"/>
          <p14:tracePt t="90985" x="6638925" y="4995863"/>
          <p14:tracePt t="90992" x="6310313" y="4976813"/>
          <p14:tracePt t="91005" x="5689600" y="4903788"/>
          <p14:tracePt t="91012" x="5434013" y="4876800"/>
          <p14:tracePt t="91020" x="5178425" y="4840288"/>
          <p14:tracePt t="91026" x="4959350" y="4811713"/>
          <p14:tracePt t="91034" x="4767263" y="4803775"/>
          <p14:tracePt t="91040" x="4621213" y="4775200"/>
          <p14:tracePt t="91047" x="4502150" y="4748213"/>
          <p14:tracePt t="91055" x="4411663" y="4730750"/>
          <p14:tracePt t="91060" x="4365625" y="4711700"/>
          <p14:tracePt t="91069" x="4338638" y="4684713"/>
          <p14:tracePt t="91076" x="4319588" y="4675188"/>
          <p14:tracePt t="91083" x="4310063" y="4665663"/>
          <p14:tracePt t="91096" x="4310063" y="4657725"/>
          <p14:tracePt t="91104" x="4310063" y="4648200"/>
          <p14:tracePt t="91582" x="4456113" y="4575175"/>
          <p14:tracePt t="91587" x="4675188" y="4502150"/>
          <p14:tracePt t="91595" x="4913313" y="4438650"/>
          <p14:tracePt t="91603" x="5049838" y="4402138"/>
          <p14:tracePt t="91609" x="5151438" y="4383088"/>
          <p14:tracePt t="91616" x="5232400" y="4356100"/>
          <p14:tracePt t="91622" x="5278438" y="4346575"/>
          <p14:tracePt t="91630" x="5297488" y="4346575"/>
          <p14:tracePt t="91638" x="5324475" y="4346575"/>
          <p14:tracePt t="91643" x="5341938" y="4346575"/>
          <p14:tracePt t="91651" x="5351463" y="4346575"/>
          <p14:tracePt t="91659" x="5360988" y="4346575"/>
          <p14:tracePt t="91672" x="5370513" y="4346575"/>
          <p14:tracePt t="91693" x="5378450" y="4346575"/>
          <p14:tracePt t="91797" x="5387975" y="4346575"/>
          <p14:tracePt t="91805" x="5407025" y="4346575"/>
          <p14:tracePt t="91812" x="5451475" y="4346575"/>
          <p14:tracePt t="91818" x="5497513" y="4346575"/>
          <p14:tracePt t="91826" x="5543550" y="4346575"/>
          <p14:tracePt t="91833" x="5597525" y="4346575"/>
          <p14:tracePt t="91839" x="5643563" y="4346575"/>
          <p14:tracePt t="91847" x="5689600" y="4346575"/>
          <p14:tracePt t="91855" x="5726113" y="4337050"/>
          <p14:tracePt t="91862" x="5772150" y="4337050"/>
          <p14:tracePt t="91869" x="5789613" y="4337050"/>
          <p14:tracePt t="91876" x="5818188" y="4329113"/>
          <p14:tracePt t="91882" x="5845175" y="4329113"/>
          <p14:tracePt t="91888" x="5854700" y="4329113"/>
          <p14:tracePt t="91896" x="5872163" y="4329113"/>
          <p14:tracePt t="91904" x="5881688" y="4329113"/>
          <p14:tracePt t="91910" x="5899150" y="4329113"/>
          <p14:tracePt t="91917" x="5908675" y="4319588"/>
          <p14:tracePt t="91924" x="5927725" y="4319588"/>
          <p14:tracePt t="91931" x="5935663" y="4319588"/>
          <p14:tracePt t="91953" x="5945188" y="4319588"/>
          <p14:tracePt t="91959" x="5954713" y="4319588"/>
          <p14:tracePt t="91973" x="5964238" y="4319588"/>
          <p14:tracePt t="92007" x="5972175" y="4319588"/>
          <p14:tracePt t="92021" x="5981700" y="4319588"/>
          <p14:tracePt t="92085" x="5981700" y="4310063"/>
          <p14:tracePt t="92392" x="6037263" y="4292600"/>
          <p14:tracePt t="92399" x="6081713" y="4283075"/>
          <p14:tracePt t="92406" x="6127750" y="4283075"/>
          <p14:tracePt t="92413" x="6154738" y="4283075"/>
          <p14:tracePt t="92420" x="6183313" y="4283075"/>
          <p14:tracePt t="92426" x="6191250" y="4283075"/>
          <p14:tracePt t="92434" x="6200775" y="4283075"/>
          <p14:tracePt t="92440" x="6200775" y="4292600"/>
          <p14:tracePt t="92455" x="6210300" y="4292600"/>
          <p14:tracePt t="92463" x="6210300" y="4300538"/>
          <p14:tracePt t="92470" x="6210300" y="4310063"/>
          <p14:tracePt t="92475" x="6210300" y="4337050"/>
          <p14:tracePt t="92482" x="6210300" y="4356100"/>
          <p14:tracePt t="92490" x="6210300" y="4402138"/>
          <p14:tracePt t="92497" x="6210300" y="4446588"/>
          <p14:tracePt t="92504" x="6200775" y="4483100"/>
          <p14:tracePt t="92511" x="6191250" y="4529138"/>
          <p14:tracePt t="92517" x="6183313" y="4592638"/>
          <p14:tracePt t="92524" x="6173788" y="4665663"/>
          <p14:tracePt t="92531" x="6164263" y="4730750"/>
          <p14:tracePt t="92539" x="6137275" y="4794250"/>
          <p14:tracePt t="92546" x="6127750" y="4840288"/>
          <p14:tracePt t="92554" x="6118225" y="4884738"/>
          <p14:tracePt t="92561" x="6110288" y="4913313"/>
          <p14:tracePt t="92567" x="6110288" y="4930775"/>
          <p14:tracePt t="92587" x="6110288" y="4940300"/>
          <p14:tracePt t="92673" x="6118225" y="4940300"/>
          <p14:tracePt t="92679" x="6137275" y="4930775"/>
          <p14:tracePt t="92686" x="6173788" y="4922838"/>
          <p14:tracePt t="92693" x="6219825" y="4913313"/>
          <p14:tracePt t="92700" x="6283325" y="4903788"/>
          <p14:tracePt t="92706" x="6356350" y="4894263"/>
          <p14:tracePt t="92714" x="6465888" y="4884738"/>
          <p14:tracePt t="92721" x="6557963" y="4857750"/>
          <p14:tracePt t="92727" x="6684963" y="4840288"/>
          <p14:tracePt t="92735" x="6850063" y="4821238"/>
          <p14:tracePt t="92742" x="7032625" y="4794250"/>
          <p14:tracePt t="92750" x="7223125" y="4784725"/>
          <p14:tracePt t="92756" x="7470775" y="4767263"/>
          <p14:tracePt t="92764" x="7716838" y="4757738"/>
          <p14:tracePt t="92771" x="7962900" y="4738688"/>
          <p14:tracePt t="92777" x="8174038" y="4738688"/>
          <p14:tracePt t="92785" x="8393113" y="4738688"/>
          <p14:tracePt t="92792" x="8585200" y="4775200"/>
          <p14:tracePt t="92797" x="8785225" y="4803775"/>
          <p14:tracePt t="92805" x="8931275" y="4821238"/>
          <p14:tracePt t="92812" x="9077325" y="4848225"/>
          <p14:tracePt t="92820" x="9223375" y="4884738"/>
          <p14:tracePt t="92826" x="9351963" y="4913313"/>
          <p14:tracePt t="92833" x="9461500" y="4930775"/>
          <p14:tracePt t="92840" x="9534525" y="4959350"/>
          <p14:tracePt t="92847" x="9617075" y="4976813"/>
          <p14:tracePt t="92854" x="9680575" y="4986338"/>
          <p14:tracePt t="92861" x="9717088" y="4986338"/>
          <p14:tracePt t="92868" x="9772650" y="4995863"/>
          <p14:tracePt t="92876" x="9799638" y="4995863"/>
          <p14:tracePt t="92882" x="9836150" y="4995863"/>
          <p14:tracePt t="92889" x="9882188" y="4995863"/>
          <p14:tracePt t="92896" x="9909175" y="4995863"/>
          <p14:tracePt t="92903" x="9945688" y="4995863"/>
          <p14:tracePt t="92910" x="9982200" y="4986338"/>
          <p14:tracePt t="92917" x="9991725" y="4986338"/>
          <p14:tracePt t="92924" x="10018713" y="4986338"/>
          <p14:tracePt t="92930" x="10028238" y="4986338"/>
          <p14:tracePt t="92938" x="10036175" y="4986338"/>
          <p14:tracePt t="92946" x="10045700" y="4976813"/>
          <p14:tracePt t="92987" x="10045700" y="4967288"/>
          <p14:tracePt t="93002" x="10045700" y="4959350"/>
          <p14:tracePt t="93028" x="10045700" y="4949825"/>
          <p14:tracePt t="93051" x="10045700" y="4940300"/>
          <p14:tracePt t="93057" x="10036175" y="4940300"/>
          <p14:tracePt t="93085" x="10018713" y="4930775"/>
          <p14:tracePt t="93092" x="10009188" y="4930775"/>
          <p14:tracePt t="93099" x="9991725" y="4922838"/>
          <p14:tracePt t="93105" x="9972675" y="4922838"/>
          <p14:tracePt t="93114" x="9972675" y="4913313"/>
          <p14:tracePt t="93120" x="9963150" y="4913313"/>
          <p14:tracePt t="93126" x="9955213" y="4913313"/>
          <p14:tracePt t="93149" x="9945688" y="4913313"/>
          <p14:tracePt t="93155" x="9936163" y="4913313"/>
          <p14:tracePt t="93163" x="9926638" y="4903788"/>
          <p14:tracePt t="93170" x="9909175" y="4903788"/>
          <p14:tracePt t="93190" x="9899650" y="4894263"/>
          <p14:tracePt t="93197" x="9890125" y="4894263"/>
          <p14:tracePt t="93212" x="9882188" y="4894263"/>
          <p14:tracePt t="93225" x="9872663" y="4894263"/>
          <p14:tracePt t="93238" x="9853613" y="4894263"/>
          <p14:tracePt t="93247" x="9826625" y="4884738"/>
          <p14:tracePt t="93254" x="9790113" y="4876800"/>
          <p14:tracePt t="93261" x="9726613" y="4857750"/>
          <p14:tracePt t="93267" x="9644063" y="4821238"/>
          <p14:tracePt t="93275" x="9551988" y="4784725"/>
          <p14:tracePt t="93282" x="9442450" y="4748213"/>
          <p14:tracePt t="93288" x="9369425" y="4721225"/>
          <p14:tracePt t="93295" x="9288463" y="4684713"/>
          <p14:tracePt t="93303" x="9242425" y="4665663"/>
          <p14:tracePt t="93310" x="9186863" y="4648200"/>
          <p14:tracePt t="93316" x="9159875" y="4638675"/>
          <p14:tracePt t="93323" x="9132888" y="4638675"/>
          <p14:tracePt t="93329" x="9105900" y="4638675"/>
          <p14:tracePt t="93337" x="9077325" y="4638675"/>
          <p14:tracePt t="93345" x="9059863" y="4638675"/>
          <p14:tracePt t="93353" x="9050338" y="4638675"/>
          <p14:tracePt t="93358" x="9023350" y="4638675"/>
          <p14:tracePt t="93372" x="9013825" y="4638675"/>
          <p14:tracePt t="93379" x="9004300" y="4638675"/>
          <p14:tracePt t="93393" x="8996363" y="4638675"/>
          <p14:tracePt t="93406" x="8986838" y="4638675"/>
          <p14:tracePt t="93436" x="8977313" y="4638675"/>
          <p14:tracePt t="93477" x="8977313" y="4629150"/>
          <p14:tracePt t="93519" x="8977313" y="4621213"/>
          <p14:tracePt t="93680" x="8977313" y="4611688"/>
          <p14:tracePt t="93715" x="8977313" y="4602163"/>
          <p14:tracePt t="93750" x="8977313" y="4592638"/>
          <p14:tracePt t="93786" x="8986838" y="4592638"/>
          <p14:tracePt t="93806" x="8996363" y="4592638"/>
          <p14:tracePt t="93813" x="8996363" y="4584700"/>
          <p14:tracePt t="93826" x="9004300" y="4584700"/>
          <p14:tracePt t="93842" x="9013825" y="4575175"/>
          <p14:tracePt t="93856" x="9023350" y="4575175"/>
          <p14:tracePt t="93862" x="9032875" y="4575175"/>
          <p14:tracePt t="93876" x="9040813" y="4575175"/>
          <p14:tracePt t="93884" x="9050338" y="4575175"/>
          <p14:tracePt t="93897" x="9059863" y="4575175"/>
          <p14:tracePt t="93904" x="9069388" y="4575175"/>
          <p14:tracePt t="93940" x="9077325" y="4575175"/>
          <p14:tracePt t="93953" x="9086850" y="4575175"/>
          <p14:tracePt t="93970" x="9096375" y="4575175"/>
          <p14:tracePt t="94086" x="9105900" y="4575175"/>
          <p14:tracePt t="95492" x="9096375" y="4565650"/>
          <p14:tracePt t="95499" x="9059863" y="4556125"/>
          <p14:tracePt t="95505" x="9013825" y="4548188"/>
          <p14:tracePt t="95512" x="8959850" y="4538663"/>
          <p14:tracePt t="95520" x="8904288" y="4529138"/>
          <p14:tracePt t="95526" x="8821738" y="4519613"/>
          <p14:tracePt t="95536" x="8748713" y="4519613"/>
          <p14:tracePt t="95541" x="8675688" y="4502150"/>
          <p14:tracePt t="95548" x="8602663" y="4492625"/>
          <p14:tracePt t="95555" x="8529638" y="4492625"/>
          <p14:tracePt t="95562" x="8439150" y="4492625"/>
          <p14:tracePt t="95569" x="8347075" y="4483100"/>
          <p14:tracePt t="95576" x="8247063" y="4483100"/>
          <p14:tracePt t="95583" x="8164513" y="4483100"/>
          <p14:tracePt t="95590" x="8081963" y="4483100"/>
          <p14:tracePt t="95596" x="8045450" y="4483100"/>
          <p14:tracePt t="95604" x="7981950" y="4483100"/>
          <p14:tracePt t="95610" x="7945438" y="4483100"/>
          <p14:tracePt t="95619" x="7926388" y="4483100"/>
          <p14:tracePt t="95626" x="7899400" y="4483100"/>
          <p14:tracePt t="95633" x="7881938" y="4483100"/>
          <p14:tracePt t="95639" x="7853363" y="4483100"/>
          <p14:tracePt t="95647" x="7845425" y="4483100"/>
          <p14:tracePt t="95653" x="7826375" y="4483100"/>
          <p14:tracePt t="95661" x="7808913" y="4483100"/>
          <p14:tracePt t="95668" x="7799388" y="4483100"/>
          <p14:tracePt t="95674" x="7780338" y="4483100"/>
          <p14:tracePt t="96191" x="7680325" y="4483100"/>
          <p14:tracePt t="96197" x="7516813" y="4483100"/>
          <p14:tracePt t="96203" x="7334250" y="4492625"/>
          <p14:tracePt t="96211" x="7150100" y="4511675"/>
          <p14:tracePt t="96219" x="6959600" y="4519613"/>
          <p14:tracePt t="96226" x="6794500" y="4548188"/>
          <p14:tracePt t="96233" x="6648450" y="4556125"/>
          <p14:tracePt t="96239" x="6529388" y="4575175"/>
          <p14:tracePt t="96247" x="6410325" y="4584700"/>
          <p14:tracePt t="96253" x="6319838" y="4584700"/>
          <p14:tracePt t="96261" x="6264275" y="4584700"/>
          <p14:tracePt t="96268" x="6200775" y="4584700"/>
          <p14:tracePt t="96274" x="6154738" y="4584700"/>
          <p14:tracePt t="96282" x="6100763" y="4584700"/>
          <p14:tracePt t="96289" x="6045200" y="4575175"/>
          <p14:tracePt t="96296" x="6008688" y="4575175"/>
          <p14:tracePt t="96302" x="5954713" y="4565650"/>
          <p14:tracePt t="96308" x="5908675" y="4565650"/>
          <p14:tracePt t="96317" x="5881688" y="4565650"/>
          <p14:tracePt t="96324" x="5845175" y="4565650"/>
          <p14:tracePt t="96331" x="5826125" y="4565650"/>
          <p14:tracePt t="96337" x="5808663" y="4565650"/>
          <p14:tracePt t="96345" x="5799138" y="4565650"/>
          <p14:tracePt t="96352" x="5781675" y="4565650"/>
          <p14:tracePt t="96358" x="5772150" y="4565650"/>
          <p14:tracePt t="96373" x="5753100" y="4565650"/>
          <p14:tracePt t="96386" x="5735638" y="4565650"/>
          <p14:tracePt t="96394" x="5726113" y="4565650"/>
          <p14:tracePt t="96422" x="5716588" y="4565650"/>
          <p14:tracePt t="96436" x="5708650" y="4565650"/>
          <p14:tracePt t="96471" x="5699125" y="4565650"/>
          <p14:tracePt t="96527" x="5689600" y="4565650"/>
          <p14:tracePt t="96625" x="5708650" y="4565650"/>
          <p14:tracePt t="96632" x="5735638" y="4565650"/>
          <p14:tracePt t="96638" x="5781675" y="4565650"/>
          <p14:tracePt t="96646" x="5826125" y="4565650"/>
          <p14:tracePt t="96653" x="5891213" y="4565650"/>
          <p14:tracePt t="96659" x="5964238" y="4565650"/>
          <p14:tracePt t="96667" x="6037263" y="4565650"/>
          <p14:tracePt t="96673" x="6110288" y="4565650"/>
          <p14:tracePt t="96680" x="6183313" y="4565650"/>
          <p14:tracePt t="96686" x="6227763" y="4565650"/>
          <p14:tracePt t="96695" x="6264275" y="4565650"/>
          <p14:tracePt t="96702" x="6283325" y="4565650"/>
          <p14:tracePt t="96709" x="6310313" y="4565650"/>
          <p14:tracePt t="96716" x="6319838" y="4565650"/>
          <p14:tracePt t="96723" x="6337300" y="4565650"/>
          <p14:tracePt t="96736" x="6346825" y="4565650"/>
          <p14:tracePt t="96744" x="6356350" y="4565650"/>
          <p14:tracePt t="96779" x="6365875" y="4565650"/>
          <p14:tracePt t="96835" x="6373813" y="4565650"/>
          <p14:tracePt t="96856" x="6383338" y="4565650"/>
          <p14:tracePt t="96869" x="6392863" y="4565650"/>
          <p14:tracePt t="96876" x="6392863" y="4575175"/>
          <p14:tracePt t="96885" x="6402388" y="4575175"/>
          <p14:tracePt t="96891" x="6402388" y="4584700"/>
          <p14:tracePt t="96898" x="6402388" y="4592638"/>
          <p14:tracePt t="96904" x="6410325" y="4592638"/>
          <p14:tracePt t="96919" x="6419850" y="4602163"/>
          <p14:tracePt t="96926" x="6419850" y="4611688"/>
          <p14:tracePt t="96940" x="6419850" y="4621213"/>
          <p14:tracePt t="96947" x="6429375" y="4629150"/>
          <p14:tracePt t="96953" x="6429375" y="4638675"/>
          <p14:tracePt t="96969" x="6438900" y="4711700"/>
          <p14:tracePt t="96975" x="6438900" y="4738688"/>
          <p14:tracePt t="96982" x="6438900" y="4775200"/>
          <p14:tracePt t="96988" x="6438900" y="4803775"/>
          <p14:tracePt t="96996" x="6438900" y="4830763"/>
          <p14:tracePt t="97003" x="6438900" y="4857750"/>
          <p14:tracePt t="97011" x="6438900" y="4867275"/>
          <p14:tracePt t="97018" x="6438900" y="4884738"/>
          <p14:tracePt t="97031" x="6438900" y="4894263"/>
          <p14:tracePt t="97037" x="6438900" y="4903788"/>
          <p14:tracePt t="97052" x="6438900" y="4913313"/>
          <p14:tracePt t="97058" x="6438900" y="4922838"/>
          <p14:tracePt t="97080" x="6438900" y="4940300"/>
          <p14:tracePt t="97093" x="6438900" y="4949825"/>
          <p14:tracePt t="97101" x="6438900" y="4959350"/>
          <p14:tracePt t="97108" x="6438900" y="4967288"/>
          <p14:tracePt t="97116" x="6446838" y="4976813"/>
          <p14:tracePt t="97122" x="6456363" y="4986338"/>
          <p14:tracePt t="97136" x="6475413" y="5013325"/>
          <p14:tracePt t="97143" x="6492875" y="5022850"/>
          <p14:tracePt t="97150" x="6521450" y="5049838"/>
          <p14:tracePt t="97157" x="6557963" y="5076825"/>
          <p14:tracePt t="97164" x="6594475" y="5095875"/>
          <p14:tracePt t="97170" x="6638925" y="5113338"/>
          <p14:tracePt t="97178" x="6704013" y="5149850"/>
          <p14:tracePt t="97186" x="6748463" y="5159375"/>
          <p14:tracePt t="97192" x="6831013" y="5178425"/>
          <p14:tracePt t="97198" x="6894513" y="5195888"/>
          <p14:tracePt t="97206" x="6950075" y="5205413"/>
          <p14:tracePt t="97214" x="7004050" y="5222875"/>
          <p14:tracePt t="97220" x="7050088" y="5232400"/>
          <p14:tracePt t="97227" x="7105650" y="5232400"/>
          <p14:tracePt t="97235" x="7159625" y="5241925"/>
          <p14:tracePt t="97242" x="7215188" y="5241925"/>
          <p14:tracePt t="97247" x="7259638" y="5251450"/>
          <p14:tracePt t="97255" x="7324725" y="5251450"/>
          <p14:tracePt t="97262" x="7370763" y="5259388"/>
          <p14:tracePt t="97269" x="7415213" y="5259388"/>
          <p14:tracePt t="97276" x="7461250" y="5268913"/>
          <p14:tracePt t="97282" x="7497763" y="5278438"/>
          <p14:tracePt t="97290" x="7543800" y="5287963"/>
          <p14:tracePt t="97296" x="7607300" y="5295900"/>
          <p14:tracePt t="97304" x="7680325" y="5305425"/>
          <p14:tracePt t="97311" x="7772400" y="5305425"/>
          <p14:tracePt t="97319" x="7872413" y="5324475"/>
          <p14:tracePt t="97326" x="7972425" y="5324475"/>
          <p14:tracePt t="97331" x="8091488" y="5332413"/>
          <p14:tracePt t="97339" x="8191500" y="5341938"/>
          <p14:tracePt t="97346" x="8301038" y="5341938"/>
          <p14:tracePt t="97355" x="8402638" y="5341938"/>
          <p14:tracePt t="97360" x="8520113" y="5351463"/>
          <p14:tracePt t="97367" x="8621713" y="5351463"/>
          <p14:tracePt t="97374" x="8712200" y="5368925"/>
          <p14:tracePt t="97380" x="8785225" y="5378450"/>
          <p14:tracePt t="97387" x="8858250" y="5378450"/>
          <p14:tracePt t="97395" x="8904288" y="5387975"/>
          <p14:tracePt t="97403" x="8967788" y="5397500"/>
          <p14:tracePt t="97409" x="9013825" y="5397500"/>
          <p14:tracePt t="97417" x="9086850" y="5405438"/>
          <p14:tracePt t="97423" x="9132888" y="5405438"/>
          <p14:tracePt t="97430" x="9178925" y="5405438"/>
          <p14:tracePt t="97437" x="9223375" y="5405438"/>
          <p14:tracePt t="97445" x="9259888" y="5405438"/>
          <p14:tracePt t="97453" x="9288463" y="5405438"/>
          <p14:tracePt t="97458" x="9324975" y="5405438"/>
          <p14:tracePt t="97465" x="9369425" y="5405438"/>
          <p14:tracePt t="97471" x="9398000" y="5397500"/>
          <p14:tracePt t="97478" x="9434513" y="5387975"/>
          <p14:tracePt t="97486" x="9471025" y="5378450"/>
          <p14:tracePt t="97493" x="9507538" y="5378450"/>
          <p14:tracePt t="97502" x="9534525" y="5368925"/>
          <p14:tracePt t="97507" x="9561513" y="5368925"/>
          <p14:tracePt t="97515" x="9571038" y="5368925"/>
          <p14:tracePt t="97521" x="9588500" y="5360988"/>
          <p14:tracePt t="97528" x="9598025" y="5360988"/>
          <p14:tracePt t="97536" x="9607550" y="5351463"/>
          <p14:tracePt t="97549" x="9617075" y="5341938"/>
          <p14:tracePt t="97570" x="9625013" y="5341938"/>
          <p14:tracePt t="97597" x="9634538" y="5332413"/>
          <p14:tracePt t="97613" x="9634538" y="5324475"/>
          <p14:tracePt t="97627" x="9644063" y="5324475"/>
          <p14:tracePt t="97634" x="9653588" y="5314950"/>
          <p14:tracePt t="97640" x="9671050" y="5305425"/>
          <p14:tracePt t="97654" x="9671050" y="5295900"/>
          <p14:tracePt t="97662" x="9680575" y="5295900"/>
          <p14:tracePt t="97675" x="9690100" y="5287963"/>
          <p14:tracePt t="97690" x="9690100" y="5278438"/>
          <p14:tracePt t="97711" x="9698038" y="5278438"/>
          <p14:tracePt t="97718" x="9707563" y="5259388"/>
          <p14:tracePt t="97725" x="9726613" y="5241925"/>
          <p14:tracePt t="97732" x="9734550" y="5214938"/>
          <p14:tracePt t="97738" x="9753600" y="5186363"/>
          <p14:tracePt t="97746" x="9772650" y="5168900"/>
          <p14:tracePt t="97752" x="9780588" y="5149850"/>
          <p14:tracePt t="97759" x="9790113" y="5132388"/>
          <p14:tracePt t="97767" x="9790113" y="5122863"/>
          <p14:tracePt t="97774" x="9799638" y="5105400"/>
          <p14:tracePt t="97780" x="9809163" y="5086350"/>
          <p14:tracePt t="97788" x="9817100" y="5076825"/>
          <p14:tracePt t="97794" x="9817100" y="5059363"/>
          <p14:tracePt t="97802" x="9826625" y="5049838"/>
          <p14:tracePt t="97809" x="9826625" y="5040313"/>
          <p14:tracePt t="97816" x="9826625" y="5032375"/>
          <p14:tracePt t="97823" x="9836150" y="5022850"/>
          <p14:tracePt t="97844" x="9836150" y="5013325"/>
          <p14:tracePt t="97852" x="9836150" y="5003800"/>
          <p14:tracePt t="97871" x="9845675" y="5003800"/>
          <p14:tracePt t="97885" x="9845675" y="4995863"/>
          <p14:tracePt t="97892" x="9845675" y="4986338"/>
          <p14:tracePt t="97900" x="9853613" y="4986338"/>
          <p14:tracePt t="97907" x="9853613" y="4976813"/>
          <p14:tracePt t="97914" x="9863138" y="4967288"/>
          <p14:tracePt t="97934" x="9872663" y="4959350"/>
          <p14:tracePt t="97942" x="9872663" y="4949825"/>
          <p14:tracePt t="97948" x="9882188" y="4949825"/>
          <p14:tracePt t="97955" x="9890125" y="4940300"/>
          <p14:tracePt t="97969" x="9899650" y="4930775"/>
          <p14:tracePt t="97976" x="9909175" y="4930775"/>
          <p14:tracePt t="97983" x="9909175" y="4922838"/>
          <p14:tracePt t="97990" x="9918700" y="4913313"/>
          <p14:tracePt t="97997" x="9926638" y="4913313"/>
          <p14:tracePt t="98004" x="9936163" y="4903788"/>
          <p14:tracePt t="98012" x="9945688" y="4903788"/>
          <p14:tracePt t="98019" x="9945688" y="4894263"/>
          <p14:tracePt t="98026" x="9955213" y="4884738"/>
          <p14:tracePt t="98032" x="9972675" y="4884738"/>
          <p14:tracePt t="98039" x="9972675" y="4876800"/>
          <p14:tracePt t="98046" x="9982200" y="4867275"/>
          <p14:tracePt t="98053" x="9991725" y="4867275"/>
          <p14:tracePt t="98068" x="9991725" y="4857750"/>
          <p14:tracePt t="98074" x="9999663" y="4848225"/>
          <p14:tracePt t="98081" x="10009188" y="4848225"/>
          <p14:tracePt t="98096" x="10018713" y="4848225"/>
          <p14:tracePt t="98103" x="10028238" y="4848225"/>
          <p14:tracePt t="98110" x="10028238" y="4840288"/>
          <p14:tracePt t="98124" x="10036175" y="4830763"/>
          <p14:tracePt t="98137" x="10045700" y="4830763"/>
          <p14:tracePt t="98158" x="10055225" y="4830763"/>
          <p14:tracePt t="98186" x="10064750" y="4830763"/>
          <p14:tracePt t="99172" x="9972675" y="4821238"/>
          <p14:tracePt t="99179" x="9853613" y="4811713"/>
          <p14:tracePt t="99186" x="9698038" y="4811713"/>
          <p14:tracePt t="99193" x="9534525" y="4811713"/>
          <p14:tracePt t="99201" x="9388475" y="4811713"/>
          <p14:tracePt t="99207" x="9205913" y="4830763"/>
          <p14:tracePt t="99215" x="9023350" y="4840288"/>
          <p14:tracePt t="99221" x="8821738" y="4867275"/>
          <p14:tracePt t="99228" x="8602663" y="4894263"/>
          <p14:tracePt t="99235" x="8393113" y="4940300"/>
          <p14:tracePt t="99242" x="8137525" y="4995863"/>
          <p14:tracePt t="99248" x="7935913" y="5032375"/>
          <p14:tracePt t="99256" x="7762875" y="5059363"/>
          <p14:tracePt t="99263" x="7634288" y="5086350"/>
          <p14:tracePt t="99270" x="7516813" y="5086350"/>
          <p14:tracePt t="99277" x="7451725" y="5086350"/>
          <p14:tracePt t="99285" x="7424738" y="5086350"/>
          <p14:tracePt t="99292" x="7415213" y="5086350"/>
          <p14:tracePt t="99298" x="7407275" y="5076825"/>
          <p14:tracePt t="99397" x="7397750" y="5076825"/>
          <p14:tracePt t="99403" x="7378700" y="5086350"/>
          <p14:tracePt t="99417" x="7370763" y="5095875"/>
          <p14:tracePt t="99432" x="7361238" y="5105400"/>
          <p14:tracePt t="99452" x="7351713" y="5105400"/>
          <p14:tracePt t="99472" x="7342188" y="5105400"/>
          <p14:tracePt t="99480" x="7342188" y="5113338"/>
          <p14:tracePt t="99501" x="7334250" y="5113338"/>
          <p14:tracePt t="99530" x="7324725" y="5113338"/>
          <p14:tracePt t="99571" x="7315200" y="5113338"/>
          <p14:tracePt t="99577" x="7296150" y="5122863"/>
          <p14:tracePt t="99585" x="7269163" y="5141913"/>
          <p14:tracePt t="99593" x="7205663" y="5159375"/>
          <p14:tracePt t="99601" x="7150100" y="5168900"/>
          <p14:tracePt t="99607" x="7105650" y="5178425"/>
          <p14:tracePt t="99613" x="7077075" y="5186363"/>
          <p14:tracePt t="99619" x="7050088" y="5186363"/>
          <p14:tracePt t="99627" x="7032625" y="5186363"/>
          <p14:tracePt t="99641" x="7023100" y="5186363"/>
          <p14:tracePt t="99647" x="7013575" y="5186363"/>
          <p14:tracePt t="99676" x="7004050" y="5186363"/>
          <p14:tracePt t="99697" x="6996113" y="5186363"/>
          <p14:tracePt t="99992" x="7004050" y="5186363"/>
          <p14:tracePt t="100047" x="7004050" y="5195888"/>
          <p14:tracePt t="101281" x="6840538" y="5195888"/>
          <p14:tracePt t="101288" x="6511925" y="5195888"/>
          <p14:tracePt t="101295" x="6219825" y="5195888"/>
          <p14:tracePt t="101301" x="5918200" y="5195888"/>
          <p14:tracePt t="101308" x="5643563" y="5195888"/>
          <p14:tracePt t="101318" x="5407025" y="5195888"/>
          <p14:tracePt t="101322" x="5168900" y="5195888"/>
          <p14:tracePt t="101328" x="4940300" y="5222875"/>
          <p14:tracePt t="101335" x="4757738" y="5241925"/>
          <p14:tracePt t="101343" x="4584700" y="5259388"/>
          <p14:tracePt t="101350" x="4438650" y="5287963"/>
          <p14:tracePt t="101356" x="4319588" y="5314950"/>
          <p14:tracePt t="101365" x="4229100" y="5324475"/>
          <p14:tracePt t="101372" x="4173538" y="5332413"/>
          <p14:tracePt t="101378" x="4127500" y="5332413"/>
          <p14:tracePt t="101385" x="4100513" y="5332413"/>
          <p14:tracePt t="101392" x="4073525" y="5332413"/>
          <p14:tracePt t="101400" x="4073525" y="5324475"/>
          <p14:tracePt t="101407" x="4064000" y="5324475"/>
          <p14:tracePt t="101891" x="4119563" y="5324475"/>
          <p14:tracePt t="101898" x="4200525" y="5324475"/>
          <p14:tracePt t="101905" x="4273550" y="5324475"/>
          <p14:tracePt t="101912" x="4329113" y="5324475"/>
          <p14:tracePt t="101918" x="4375150" y="5324475"/>
          <p14:tracePt t="101926" x="4419600" y="5324475"/>
          <p14:tracePt t="101933" x="4456113" y="5324475"/>
          <p14:tracePt t="101938" x="4465638" y="5324475"/>
          <p14:tracePt t="101945" x="4484688" y="5324475"/>
          <p14:tracePt t="101953" x="4492625" y="5324475"/>
          <p14:tracePt t="101968" x="4502150" y="5324475"/>
          <p14:tracePt t="101974" x="4511675" y="5324475"/>
          <p14:tracePt t="102016" x="4521200" y="5324475"/>
          <p14:tracePt t="102037" x="4529138" y="5324475"/>
          <p14:tracePt t="102051" x="4538663" y="5324475"/>
          <p14:tracePt t="102059" x="4548188" y="5324475"/>
          <p14:tracePt t="102073" x="4557713" y="5324475"/>
          <p14:tracePt t="102079" x="4575175" y="5324475"/>
          <p14:tracePt t="102093" x="4584700" y="5324475"/>
          <p14:tracePt t="102100" x="4594225" y="5324475"/>
          <p14:tracePt t="102107" x="4611688" y="5324475"/>
          <p14:tracePt t="102114" x="4621213" y="5324475"/>
          <p14:tracePt t="102128" x="4638675" y="5324475"/>
          <p14:tracePt t="102143" x="4648200" y="5324475"/>
          <p14:tracePt t="102151" x="4657725" y="5324475"/>
          <p14:tracePt t="102157" x="4667250" y="5324475"/>
          <p14:tracePt t="102164" x="4675188" y="5324475"/>
          <p14:tracePt t="102172" x="4684713" y="5324475"/>
          <p14:tracePt t="102192" x="4694238" y="5324475"/>
          <p14:tracePt t="102198" x="4703763" y="5324475"/>
          <p14:tracePt t="102219" x="4711700" y="5324475"/>
          <p14:tracePt t="102234" x="4721225" y="5324475"/>
          <p14:tracePt t="102268" x="4730750" y="5324475"/>
          <p14:tracePt t="103478" x="4830763" y="5305425"/>
          <p14:tracePt t="103485" x="4940300" y="5268913"/>
          <p14:tracePt t="103492" x="5041900" y="5232400"/>
          <p14:tracePt t="103500" x="5114925" y="5222875"/>
          <p14:tracePt t="103506" x="5168900" y="5205413"/>
          <p14:tracePt t="103514" x="5205413" y="5195888"/>
          <p14:tracePt t="103520" x="5232400" y="5186363"/>
          <p14:tracePt t="103527" x="5260975" y="5178425"/>
          <p14:tracePt t="103533" x="5278438" y="5168900"/>
          <p14:tracePt t="103540" x="5278438" y="5159375"/>
          <p14:tracePt t="103550" x="5287963" y="5159375"/>
          <p14:tracePt t="103577" x="5287963" y="5149850"/>
          <p14:tracePt t="103590" x="5287963" y="5141913"/>
          <p14:tracePt t="103626" x="5287963" y="5132388"/>
          <p14:tracePt t="103633" x="5287963" y="5122863"/>
          <p14:tracePt t="103647" x="5287963" y="5095875"/>
          <p14:tracePt t="103654" x="5287963" y="5068888"/>
          <p14:tracePt t="103661" x="5287963" y="5032375"/>
          <p14:tracePt t="103667" x="5287963" y="5003800"/>
          <p14:tracePt t="103674" x="5287963" y="4959350"/>
          <p14:tracePt t="103683" x="5278438" y="4922838"/>
          <p14:tracePt t="103688" x="5278438" y="4884738"/>
          <p14:tracePt t="103696" x="5268913" y="4867275"/>
          <p14:tracePt t="103702" x="5268913" y="4840288"/>
          <p14:tracePt t="103709" x="5268913" y="4830763"/>
          <p14:tracePt t="103717" x="5268913" y="4821238"/>
          <p14:tracePt t="103722" x="5260975" y="4811713"/>
          <p14:tracePt t="103729" x="5260975" y="4803775"/>
          <p14:tracePt t="103736" x="5260975" y="4794250"/>
          <p14:tracePt t="103751" x="5260975" y="4784725"/>
          <p14:tracePt t="103767" x="5251450" y="4775200"/>
          <p14:tracePt t="103772" x="5251450" y="4767263"/>
          <p14:tracePt t="103779" x="5241925" y="4767263"/>
          <p14:tracePt t="103786" x="5232400" y="4748213"/>
          <p14:tracePt t="103794" x="5205413" y="4738688"/>
          <p14:tracePt t="103801" x="5187950" y="4721225"/>
          <p14:tracePt t="103808" x="5141913" y="4702175"/>
          <p14:tracePt t="103814" x="5086350" y="4694238"/>
          <p14:tracePt t="103822" x="5041900" y="4684713"/>
          <p14:tracePt t="103828" x="4976813" y="4675188"/>
          <p14:tracePt t="103835" x="4903788" y="4665663"/>
          <p14:tracePt t="103843" x="4830763" y="4665663"/>
          <p14:tracePt t="103850" x="4776788" y="4665663"/>
          <p14:tracePt t="103856" x="4740275" y="4665663"/>
          <p14:tracePt t="103864" x="4703763" y="4665663"/>
          <p14:tracePt t="103871" x="4667250" y="4665663"/>
          <p14:tracePt t="103877" x="4621213" y="4665663"/>
          <p14:tracePt t="103884" x="4565650" y="4665663"/>
          <p14:tracePt t="103891" x="4521200" y="4675188"/>
          <p14:tracePt t="103900" x="4475163" y="4684713"/>
          <p14:tracePt t="103906" x="4429125" y="4702175"/>
          <p14:tracePt t="103912" x="4375150" y="4711700"/>
          <p14:tracePt t="103918" x="4338638" y="4730750"/>
          <p14:tracePt t="103927" x="4292600" y="4738688"/>
          <p14:tracePt t="103933" x="4256088" y="4757738"/>
          <p14:tracePt t="103941" x="4237038" y="4767263"/>
          <p14:tracePt t="103947" x="4210050" y="4775200"/>
          <p14:tracePt t="103968" x="4164013" y="4794250"/>
          <p14:tracePt t="103976" x="4156075" y="4803775"/>
          <p14:tracePt t="104003" x="4146550" y="4803775"/>
          <p14:tracePt t="104017" x="4137025" y="4803775"/>
          <p14:tracePt t="104039" x="4119563" y="4840288"/>
          <p14:tracePt t="104046" x="4090988" y="4876800"/>
          <p14:tracePt t="104053" x="4064000" y="4913313"/>
          <p14:tracePt t="104060" x="4027488" y="4959350"/>
          <p14:tracePt t="104067" x="4008438" y="4995863"/>
          <p14:tracePt t="104074" x="3990975" y="5049838"/>
          <p14:tracePt t="104080" x="3971925" y="5095875"/>
          <p14:tracePt t="104088" x="3954463" y="5149850"/>
          <p14:tracePt t="104094" x="3944938" y="5195888"/>
          <p14:tracePt t="104101" x="3935413" y="5241925"/>
          <p14:tracePt t="104108" x="3935413" y="5268913"/>
          <p14:tracePt t="104116" x="3935413" y="5295900"/>
          <p14:tracePt t="104122" x="3935413" y="5324475"/>
          <p14:tracePt t="104129" x="3944938" y="5351463"/>
          <p14:tracePt t="104138" x="3944938" y="5368925"/>
          <p14:tracePt t="104144" x="3954463" y="5387975"/>
          <p14:tracePt t="104151" x="3963988" y="5405438"/>
          <p14:tracePt t="104158" x="3981450" y="5424488"/>
          <p14:tracePt t="104166" x="3990975" y="5451475"/>
          <p14:tracePt t="104172" x="4000500" y="5470525"/>
          <p14:tracePt t="104178" x="4017963" y="5487988"/>
          <p14:tracePt t="104186" x="4027488" y="5497513"/>
          <p14:tracePt t="104193" x="4037013" y="5507038"/>
          <p14:tracePt t="104200" x="4054475" y="5524500"/>
          <p14:tracePt t="104206" x="4073525" y="5534025"/>
          <p14:tracePt t="104215" x="4073525" y="5543550"/>
          <p14:tracePt t="104220" x="4090988" y="5543550"/>
          <p14:tracePt t="104227" x="4100513" y="5551488"/>
          <p14:tracePt t="104234" x="4100513" y="5561013"/>
          <p14:tracePt t="104242" x="4110038" y="5561013"/>
          <p14:tracePt t="104250" x="4119563" y="5570538"/>
          <p14:tracePt t="104256" x="4127500" y="5580063"/>
          <p14:tracePt t="104263" x="4146550" y="5588000"/>
          <p14:tracePt t="104270" x="4156075" y="5588000"/>
          <p14:tracePt t="104276" x="4173538" y="5597525"/>
          <p14:tracePt t="104284" x="4183063" y="5597525"/>
          <p14:tracePt t="104291" x="4210050" y="5616575"/>
          <p14:tracePt t="104300" x="4246563" y="5624513"/>
          <p14:tracePt t="104305" x="4265613" y="5634038"/>
          <p14:tracePt t="104312" x="4302125" y="5643563"/>
          <p14:tracePt t="104318" x="4329113" y="5643563"/>
          <p14:tracePt t="104325" x="4356100" y="5653088"/>
          <p14:tracePt t="104333" x="4392613" y="5653088"/>
          <p14:tracePt t="104340" x="4438650" y="5653088"/>
          <p14:tracePt t="104347" x="4484688" y="5653088"/>
          <p14:tracePt t="104355" x="4538663" y="5653088"/>
          <p14:tracePt t="104361" x="4602163" y="5653088"/>
          <p14:tracePt t="104367" x="4675188" y="5653088"/>
          <p14:tracePt t="104375" x="4721225" y="5653088"/>
          <p14:tracePt t="104383" x="4794250" y="5634038"/>
          <p14:tracePt t="104388" x="4857750" y="5634038"/>
          <p14:tracePt t="104396" x="4903788" y="5624513"/>
          <p14:tracePt t="104402" x="4940300" y="5607050"/>
          <p14:tracePt t="104410" x="4976813" y="5607050"/>
          <p14:tracePt t="104417" x="4995863" y="5597525"/>
          <p14:tracePt t="104424" x="5022850" y="5588000"/>
          <p14:tracePt t="104431" x="5049838" y="5570538"/>
          <p14:tracePt t="104437" x="5068888" y="5561013"/>
          <p14:tracePt t="104446" x="5095875" y="5543550"/>
          <p14:tracePt t="104452" x="5132388" y="5524500"/>
          <p14:tracePt t="104459" x="5168900" y="5507038"/>
          <p14:tracePt t="104467" x="5205413" y="5478463"/>
          <p14:tracePt t="104473" x="5241925" y="5461000"/>
          <p14:tracePt t="104480" x="5268913" y="5441950"/>
          <p14:tracePt t="104486" x="5287963" y="5424488"/>
          <p14:tracePt t="104494" x="5314950" y="5405438"/>
          <p14:tracePt t="104500" x="5334000" y="5387975"/>
          <p14:tracePt t="104515" x="5341938" y="5378450"/>
          <p14:tracePt t="104522" x="5341938" y="5368925"/>
          <p14:tracePt t="104528" x="5351463" y="5368925"/>
          <p14:tracePt t="104557" x="5351463" y="5360988"/>
          <p14:tracePt t="106550" x="5524500" y="5351463"/>
          <p14:tracePt t="106557" x="5899150" y="5295900"/>
          <p14:tracePt t="106565" x="6264275" y="5251450"/>
          <p14:tracePt t="106572" x="6575425" y="5222875"/>
          <p14:tracePt t="106577" x="6877050" y="5205413"/>
          <p14:tracePt t="106585" x="7159625" y="5186363"/>
          <p14:tracePt t="106592" x="7461250" y="5168900"/>
          <p14:tracePt t="106599" x="7762875" y="5168900"/>
          <p14:tracePt t="106606" x="8008938" y="5159375"/>
          <p14:tracePt t="106613" x="8256588" y="5141913"/>
          <p14:tracePt t="106621" x="8493125" y="5141913"/>
          <p14:tracePt t="106627" x="8739188" y="5149850"/>
          <p14:tracePt t="106634" x="8940800" y="5178425"/>
          <p14:tracePt t="106642" x="9132888" y="5205413"/>
          <p14:tracePt t="106649" x="9288463" y="5251450"/>
          <p14:tracePt t="106656" x="9442450" y="5305425"/>
          <p14:tracePt t="106662" x="9561513" y="5351463"/>
          <p14:tracePt t="106670" x="9698038" y="5405438"/>
          <p14:tracePt t="106676" x="9809163" y="5461000"/>
          <p14:tracePt t="106683" x="9899650" y="5507038"/>
          <p14:tracePt t="106689" x="9982200" y="5543550"/>
          <p14:tracePt t="106696" x="10036175" y="5561013"/>
          <p14:tracePt t="106703" x="10091738" y="5580063"/>
          <p14:tracePt t="106711" x="10118725" y="5588000"/>
          <p14:tracePt t="106718" x="10128250" y="5597525"/>
          <p14:tracePt t="106726" x="10145713" y="5607050"/>
          <p14:tracePt t="106733" x="10155238" y="5616575"/>
          <p14:tracePt t="106740" x="10164763" y="5616575"/>
          <p14:tracePt t="106747" x="10182225" y="5616575"/>
          <p14:tracePt t="106760" x="10201275" y="5616575"/>
          <p14:tracePt t="106787" x="10210800" y="5616575"/>
          <p14:tracePt t="116972" x="10174288" y="5580063"/>
          <p14:tracePt t="116978" x="10118725" y="5514975"/>
          <p14:tracePt t="116986" x="10055225" y="5434013"/>
          <p14:tracePt t="116992" x="9991725" y="5341938"/>
          <p14:tracePt t="117000" x="9926638" y="5259388"/>
          <p14:tracePt t="117006" x="9853613" y="5159375"/>
          <p14:tracePt t="117014" x="9790113" y="5076825"/>
          <p14:tracePt t="117021" x="9734550" y="5003800"/>
          <p14:tracePt t="117028" x="9680575" y="4903788"/>
          <p14:tracePt t="117035" x="9617075" y="4811713"/>
          <p14:tracePt t="117042" x="9561513" y="4730750"/>
          <p14:tracePt t="117048" x="9515475" y="4648200"/>
          <p14:tracePt t="117056" x="9471025" y="4584700"/>
          <p14:tracePt t="117062" x="9434513" y="4548188"/>
          <p14:tracePt t="117070" x="9398000" y="4492625"/>
          <p14:tracePt t="117078" x="9361488" y="4456113"/>
          <p14:tracePt t="117084" x="9332913" y="4419600"/>
          <p14:tracePt t="117090" x="9315450" y="4402138"/>
          <p14:tracePt t="117098" x="9305925" y="4383088"/>
          <p14:tracePt t="117104" x="9278938" y="4365625"/>
          <p14:tracePt t="117112" x="9251950" y="4346575"/>
          <p14:tracePt t="117119" x="9215438" y="4319588"/>
          <p14:tracePt t="117126" x="9169400" y="4300538"/>
          <p14:tracePt t="117133" x="9105900" y="4264025"/>
          <p14:tracePt t="117140" x="9040813" y="4237038"/>
          <p14:tracePt t="117147" x="8959850" y="4210050"/>
          <p14:tracePt t="117154" x="8885238" y="4191000"/>
          <p14:tracePt t="117162" x="8804275" y="4164013"/>
          <p14:tracePt t="117168" x="8758238" y="4154488"/>
          <p14:tracePt t="117175" x="8685213" y="4146550"/>
          <p14:tracePt t="117181" x="8621713" y="4146550"/>
          <p14:tracePt t="117188" x="8548688" y="4146550"/>
          <p14:tracePt t="117196" x="8456613" y="4164013"/>
          <p14:tracePt t="117203" x="8356600" y="4173538"/>
          <p14:tracePt t="117212" x="8274050" y="4210050"/>
          <p14:tracePt t="117218" x="8183563" y="4227513"/>
          <p14:tracePt t="117225" x="8108950" y="4246563"/>
          <p14:tracePt t="117232" x="8027988" y="4283075"/>
          <p14:tracePt t="117238" x="7954963" y="4292600"/>
          <p14:tracePt t="117245" x="7862888" y="4319588"/>
          <p14:tracePt t="117251" x="7799388" y="4337050"/>
          <p14:tracePt t="117259" x="7726363" y="4356100"/>
          <p14:tracePt t="117266" x="7680325" y="4383088"/>
          <p14:tracePt t="117273" x="7616825" y="4392613"/>
          <p14:tracePt t="117281" x="7580313" y="4410075"/>
          <p14:tracePt t="117287" x="7524750" y="4429125"/>
          <p14:tracePt t="117295" x="7488238" y="4446588"/>
          <p14:tracePt t="117300" x="7443788" y="4465638"/>
          <p14:tracePt t="117308" x="7407275" y="4492625"/>
          <p14:tracePt t="117315" x="7351713" y="4511675"/>
          <p14:tracePt t="117322" x="7305675" y="4548188"/>
          <p14:tracePt t="117329" x="7269163" y="4575175"/>
          <p14:tracePt t="117336" x="7215188" y="4592638"/>
          <p14:tracePt t="117343" x="7159625" y="4638675"/>
          <p14:tracePt t="117350" x="7113588" y="4657725"/>
          <p14:tracePt t="117358" x="7077075" y="4684713"/>
          <p14:tracePt t="117364" x="7050088" y="4702175"/>
          <p14:tracePt t="117371" x="7032625" y="4711700"/>
          <p14:tracePt t="117379" x="7013575" y="4721225"/>
          <p14:tracePt t="117392" x="7004050" y="4730750"/>
          <p14:tracePt t="117398" x="6996113" y="4730750"/>
          <p14:tracePt t="117428" x="6986588" y="4748213"/>
          <p14:tracePt t="117434" x="6977063" y="4767263"/>
          <p14:tracePt t="117441" x="6967538" y="4811713"/>
          <p14:tracePt t="117448" x="6959600" y="4884738"/>
          <p14:tracePt t="117455" x="6931025" y="4976813"/>
          <p14:tracePt t="117462" x="6913563" y="5086350"/>
          <p14:tracePt t="117469" x="6886575" y="5186363"/>
          <p14:tracePt t="117476" x="6867525" y="5278438"/>
          <p14:tracePt t="117482" x="6850063" y="5341938"/>
          <p14:tracePt t="117490" x="6840538" y="5387975"/>
          <p14:tracePt t="117497" x="6831013" y="5424488"/>
          <p14:tracePt t="117504" x="6821488" y="5451475"/>
          <p14:tracePt t="117512" x="6804025" y="5470525"/>
          <p14:tracePt t="117518" x="6804025" y="5497513"/>
          <p14:tracePt t="117526" x="6794500" y="5514975"/>
          <p14:tracePt t="117533" x="6784975" y="5524500"/>
          <p14:tracePt t="117539" x="6784975" y="5551488"/>
          <p14:tracePt t="117547" x="6784975" y="5570538"/>
          <p14:tracePt t="117554" x="6784975" y="5597525"/>
          <p14:tracePt t="117560" x="6784975" y="5624513"/>
          <p14:tracePt t="117567" x="6794500" y="5653088"/>
          <p14:tracePt t="117574" x="6804025" y="5680075"/>
          <p14:tracePt t="117580" x="6821488" y="5716588"/>
          <p14:tracePt t="117587" x="6840538" y="5734050"/>
          <p14:tracePt t="117595" x="6867525" y="5770563"/>
          <p14:tracePt t="117602" x="6877050" y="5799138"/>
          <p14:tracePt t="117612" x="6904038" y="5826125"/>
          <p14:tracePt t="117617" x="6931025" y="5853113"/>
          <p14:tracePt t="117624" x="6959600" y="5872163"/>
          <p14:tracePt t="117631" x="6996113" y="5899150"/>
          <p14:tracePt t="117638" x="7032625" y="5935663"/>
          <p14:tracePt t="117645" x="7069138" y="5962650"/>
          <p14:tracePt t="117651" x="7096125" y="5981700"/>
          <p14:tracePt t="117658" x="7132638" y="6018213"/>
          <p14:tracePt t="117665" x="7159625" y="6027738"/>
          <p14:tracePt t="117672" x="7178675" y="6045200"/>
          <p14:tracePt t="117679" x="7196138" y="6064250"/>
          <p14:tracePt t="117686" x="7215188" y="6072188"/>
          <p14:tracePt t="117693" x="7242175" y="6091238"/>
          <p14:tracePt t="117700" x="7251700" y="6091238"/>
          <p14:tracePt t="117707" x="7269163" y="6100763"/>
          <p14:tracePt t="117714" x="7288213" y="6100763"/>
          <p14:tracePt t="117722" x="7305675" y="6108700"/>
          <p14:tracePt t="117729" x="7324725" y="6108700"/>
          <p14:tracePt t="117736" x="7334250" y="6108700"/>
          <p14:tracePt t="117742" x="7361238" y="6108700"/>
          <p14:tracePt t="117749" x="7370763" y="6108700"/>
          <p14:tracePt t="117756" x="7397750" y="6108700"/>
          <p14:tracePt t="117763" x="7434263" y="6100763"/>
          <p14:tracePt t="117770" x="7461250" y="6091238"/>
          <p14:tracePt t="117778" x="7497763" y="6081713"/>
          <p14:tracePt t="117784" x="7543800" y="6072188"/>
          <p14:tracePt t="117791" x="7589838" y="6064250"/>
          <p14:tracePt t="117798" x="7643813" y="6054725"/>
          <p14:tracePt t="117805" x="7707313" y="6035675"/>
          <p14:tracePt t="117813" x="7753350" y="6027738"/>
          <p14:tracePt t="117820" x="7799388" y="6018213"/>
          <p14:tracePt t="117827" x="7845425" y="6008688"/>
          <p14:tracePt t="117834" x="7889875" y="5999163"/>
          <p14:tracePt t="117841" x="7954963" y="5991225"/>
          <p14:tracePt t="117848" x="8018463" y="5962650"/>
          <p14:tracePt t="117855" x="8081963" y="5945188"/>
          <p14:tracePt t="117861" x="8174038" y="5926138"/>
          <p14:tracePt t="117867" x="8274050" y="5899150"/>
          <p14:tracePt t="117875" x="8383588" y="5862638"/>
          <p14:tracePt t="117882" x="8466138" y="5826125"/>
          <p14:tracePt t="117888" x="8556625" y="5780088"/>
          <p14:tracePt t="117895" x="8621713" y="5753100"/>
          <p14:tracePt t="117903" x="8702675" y="5707063"/>
          <p14:tracePt t="117912" x="8767763" y="5661025"/>
          <p14:tracePt t="117917" x="8831263" y="5616575"/>
          <p14:tracePt t="117924" x="8913813" y="5570538"/>
          <p14:tracePt t="117931" x="8977313" y="5514975"/>
          <p14:tracePt t="117937" x="9059863" y="5461000"/>
          <p14:tracePt t="117945" x="9113838" y="5405438"/>
          <p14:tracePt t="117952" x="9169400" y="5351463"/>
          <p14:tracePt t="117959" x="9205913" y="5314950"/>
          <p14:tracePt t="117966" x="9242425" y="5268913"/>
          <p14:tracePt t="117980" x="9305925" y="5205413"/>
          <p14:tracePt t="117987" x="9332913" y="5186363"/>
          <p14:tracePt t="117995" x="9351963" y="5168900"/>
          <p14:tracePt t="118000" x="9369425" y="5149850"/>
          <p14:tracePt t="118009" x="9378950" y="5132388"/>
          <p14:tracePt t="118016" x="9398000" y="5113338"/>
          <p14:tracePt t="118023" x="9415463" y="5086350"/>
          <p14:tracePt t="118029" x="9434513" y="5059363"/>
          <p14:tracePt t="118036" x="9451975" y="5040313"/>
          <p14:tracePt t="118045" x="9478963" y="5003800"/>
          <p14:tracePt t="118051" x="9507538" y="4949825"/>
          <p14:tracePt t="118057" x="9525000" y="4884738"/>
          <p14:tracePt t="118064" x="9561513" y="4821238"/>
          <p14:tracePt t="118072" x="9588500" y="4757738"/>
          <p14:tracePt t="118078" x="9617075" y="4694238"/>
          <p14:tracePt t="118085" x="9634538" y="4629150"/>
          <p14:tracePt t="118092" x="9653588" y="4565650"/>
          <p14:tracePt t="118098" x="9671050" y="4502150"/>
          <p14:tracePt t="118106" x="9690100" y="4446588"/>
          <p14:tracePt t="118113" x="9698038" y="4383088"/>
          <p14:tracePt t="118121" x="9707563" y="4337050"/>
          <p14:tracePt t="118128" x="9707563" y="4292600"/>
          <p14:tracePt t="118134" x="9717088" y="4256088"/>
          <p14:tracePt t="118141" x="9717088" y="4227513"/>
          <p14:tracePt t="118148" x="9717088" y="4219575"/>
          <p14:tracePt t="118156" x="9717088" y="4200525"/>
          <p14:tracePt t="118170" x="9717088" y="4191000"/>
          <p14:tracePt t="118176" x="9717088" y="4183063"/>
          <p14:tracePt t="118190" x="9717088" y="4173538"/>
          <p14:tracePt t="118196" x="9717088" y="4164013"/>
          <p14:tracePt t="118205" x="9698038" y="4154488"/>
          <p14:tracePt t="118212" x="9690100" y="4146550"/>
          <p14:tracePt t="118219" x="9671050" y="4127500"/>
          <p14:tracePt t="118227" x="9634538" y="4110038"/>
          <p14:tracePt t="118232" x="9588500" y="4090988"/>
          <p14:tracePt t="118239" x="9534525" y="4073525"/>
          <p14:tracePt t="118247" x="9461500" y="4044950"/>
          <p14:tracePt t="118254" x="9398000" y="4037013"/>
          <p14:tracePt t="118262" x="9324975" y="4017963"/>
          <p14:tracePt t="118267" x="9251950" y="4017963"/>
          <p14:tracePt t="118275" x="9159875" y="4017963"/>
          <p14:tracePt t="118281" x="9086850" y="4017963"/>
          <p14:tracePt t="118288" x="8996363" y="4017963"/>
          <p14:tracePt t="118295" x="8921750" y="4017963"/>
          <p14:tracePt t="118304" x="8848725" y="4017963"/>
          <p14:tracePt t="118310" x="8794750" y="4017963"/>
          <p14:tracePt t="118316" x="8739188" y="4027488"/>
          <p14:tracePt t="118324" x="8694738" y="4027488"/>
          <p14:tracePt t="118331" x="8675688" y="4027488"/>
          <p14:tracePt t="118337" x="8648700" y="4037013"/>
          <p14:tracePt t="118345" x="8629650" y="4037013"/>
          <p14:tracePt t="118352" x="8612188" y="4037013"/>
          <p14:tracePt t="118358" x="8602663" y="4037013"/>
          <p14:tracePt t="118366" x="8585200" y="4037013"/>
          <p14:tracePt t="118372" x="8575675" y="4037013"/>
          <p14:tracePt t="118379" x="8566150" y="4044950"/>
          <p14:tracePt t="118386" x="8548688" y="4044950"/>
          <p14:tracePt t="118395" x="8529638" y="4054475"/>
          <p14:tracePt t="118401" x="8512175" y="4054475"/>
          <p14:tracePt t="118407" x="8502650" y="4054475"/>
          <p14:tracePt t="118415" x="8483600" y="4054475"/>
          <p14:tracePt t="118422" x="8475663" y="4054475"/>
          <p14:tracePt t="118429" x="8456613" y="4064000"/>
          <p14:tracePt t="118436" x="8429625" y="4073525"/>
          <p14:tracePt t="118443" x="8410575" y="4081463"/>
          <p14:tracePt t="118449" x="8374063" y="4090988"/>
          <p14:tracePt t="118456" x="8347075" y="4110038"/>
          <p14:tracePt t="118463" x="8310563" y="4127500"/>
          <p14:tracePt t="118471" x="8293100" y="4137025"/>
          <p14:tracePt t="118478" x="8256588" y="4154488"/>
          <p14:tracePt t="118484" x="8220075" y="4173538"/>
          <p14:tracePt t="118491" x="8191500" y="4191000"/>
          <p14:tracePt t="118497" x="8174038" y="4210050"/>
          <p14:tracePt t="118506" x="8147050" y="4227513"/>
          <p14:tracePt t="118513" x="8118475" y="4237038"/>
          <p14:tracePt t="118520" x="8101013" y="4246563"/>
          <p14:tracePt t="118528" x="8064500" y="4273550"/>
          <p14:tracePt t="118534" x="8018463" y="4300538"/>
          <p14:tracePt t="118541" x="7981950" y="4346575"/>
          <p14:tracePt t="118547" x="7935913" y="4373563"/>
          <p14:tracePt t="118555" x="7889875" y="4419600"/>
          <p14:tracePt t="118562" x="7853363" y="4456113"/>
          <p14:tracePt t="118568" x="7808913" y="4492625"/>
          <p14:tracePt t="118576" x="7789863" y="4511675"/>
          <p14:tracePt t="118582" x="7772400" y="4538663"/>
          <p14:tracePt t="118590" x="7743825" y="4548188"/>
          <p14:tracePt t="118596" x="7735888" y="4565650"/>
          <p14:tracePt t="118604" x="7735888" y="4575175"/>
          <p14:tracePt t="118612" x="7716838" y="4584700"/>
          <p14:tracePt t="118617" x="7707313" y="4602163"/>
          <p14:tracePt t="118625" x="7707313" y="4621213"/>
          <p14:tracePt t="118632" x="7699375" y="4629150"/>
          <p14:tracePt t="118638" x="7689850" y="4648200"/>
          <p14:tracePt t="118646" x="7689850" y="4657725"/>
          <p14:tracePt t="118652" x="7680325" y="4684713"/>
          <p14:tracePt t="118659" x="7670800" y="4711700"/>
          <p14:tracePt t="118667" x="7662863" y="4738688"/>
          <p14:tracePt t="118672" x="7643813" y="4775200"/>
          <p14:tracePt t="118679" x="7634288" y="4811713"/>
          <p14:tracePt t="118686" x="7616825" y="4848225"/>
          <p14:tracePt t="118695" x="7607300" y="4876800"/>
          <p14:tracePt t="120008" x="7370763" y="4857750"/>
          <p14:tracePt t="120016" x="7086600" y="4821238"/>
          <p14:tracePt t="120022" x="6821488" y="4775200"/>
          <p14:tracePt t="120029" x="6630988" y="4748213"/>
          <p14:tracePt t="120036" x="6429375" y="4721225"/>
          <p14:tracePt t="120045" x="6264275" y="4694238"/>
          <p14:tracePt t="120050" x="6118225" y="4665663"/>
          <p14:tracePt t="120057" x="6000750" y="4648200"/>
          <p14:tracePt t="120063" x="5862638" y="4621213"/>
          <p14:tracePt t="120071" x="5745163" y="4584700"/>
          <p14:tracePt t="120078" x="5643563" y="4556125"/>
          <p14:tracePt t="120085" x="5553075" y="4529138"/>
          <p14:tracePt t="120094" x="5461000" y="4502150"/>
          <p14:tracePt t="120100" x="5397500" y="4483100"/>
          <p14:tracePt t="120107" x="5334000" y="4475163"/>
          <p14:tracePt t="120113" x="5268913" y="4465638"/>
          <p14:tracePt t="120120" x="5224463" y="4456113"/>
          <p14:tracePt t="120129" x="5178425" y="4456113"/>
          <p14:tracePt t="120133" x="5114925" y="4456113"/>
          <p14:tracePt t="120142" x="5041900" y="4456113"/>
          <p14:tracePt t="120148" x="4986338" y="4465638"/>
          <p14:tracePt t="120156" x="4932363" y="4475163"/>
          <p14:tracePt t="120162" x="4886325" y="4483100"/>
          <p14:tracePt t="120170" x="4849813" y="4492625"/>
          <p14:tracePt t="120178" x="4830763" y="4502150"/>
          <p14:tracePt t="120184" x="4803775" y="4502150"/>
          <p14:tracePt t="120191" x="4794250" y="4511675"/>
          <p14:tracePt t="120197" x="4767263" y="4511675"/>
          <p14:tracePt t="120205" x="4757738" y="4511675"/>
          <p14:tracePt t="120211" x="4748213" y="4511675"/>
          <p14:tracePt t="120227" x="4740275" y="4511675"/>
          <p14:tracePt t="120254" x="4730750" y="4511675"/>
          <p14:tracePt t="120273" x="4721225" y="4511675"/>
          <p14:tracePt t="120309" x="4711700" y="4511675"/>
          <p14:tracePt t="120505" x="4784725" y="4511675"/>
          <p14:tracePt t="120513" x="4886325" y="4511675"/>
          <p14:tracePt t="120520" x="4986338" y="4511675"/>
          <p14:tracePt t="120527" x="5059363" y="4492625"/>
          <p14:tracePt t="120533" x="5105400" y="4492625"/>
          <p14:tracePt t="120540" x="5141913" y="4492625"/>
          <p14:tracePt t="120546" x="5159375" y="4492625"/>
          <p14:tracePt t="120555" x="5178425" y="4492625"/>
          <p14:tracePt t="120561" x="5195888" y="4492625"/>
          <p14:tracePt t="120583" x="5205413" y="4492625"/>
          <p14:tracePt t="120597" x="5214938" y="4492625"/>
          <p14:tracePt t="123497" x="5314950" y="4465638"/>
          <p14:tracePt t="123504" x="5487988" y="4429125"/>
          <p14:tracePt t="123510" x="5643563" y="4373563"/>
          <p14:tracePt t="123516" x="5772150" y="4337050"/>
          <p14:tracePt t="123526" x="5908675" y="4300538"/>
          <p14:tracePt t="123530" x="6027738" y="4273550"/>
          <p14:tracePt t="123538" x="6146800" y="4256088"/>
          <p14:tracePt t="123545" x="6227763" y="4227513"/>
          <p14:tracePt t="123553" x="6283325" y="4210050"/>
          <p14:tracePt t="123560" x="6337300" y="4200525"/>
          <p14:tracePt t="123566" x="6392863" y="4191000"/>
          <p14:tracePt t="123574" x="6446838" y="4183063"/>
          <p14:tracePt t="123580" x="6492875" y="4164013"/>
          <p14:tracePt t="123588" x="6538913" y="4154488"/>
          <p14:tracePt t="123595" x="6594475" y="4127500"/>
          <p14:tracePt t="123602" x="6621463" y="4117975"/>
          <p14:tracePt t="123609" x="6657975" y="4110038"/>
          <p14:tracePt t="123616" x="6684963" y="4100513"/>
          <p14:tracePt t="123622" x="6711950" y="4090988"/>
          <p14:tracePt t="123628" x="6731000" y="4081463"/>
          <p14:tracePt t="123636" x="6748463" y="4081463"/>
          <p14:tracePt t="123643" x="6757988" y="4073525"/>
          <p14:tracePt t="123650" x="6777038" y="4064000"/>
          <p14:tracePt t="123658" x="6784975" y="4064000"/>
          <p14:tracePt t="123665" x="6794500" y="4054475"/>
          <p14:tracePt t="123671" x="6813550" y="4044950"/>
          <p14:tracePt t="123678" x="6821488" y="4037013"/>
          <p14:tracePt t="123685" x="6831013" y="4037013"/>
          <p14:tracePt t="123693" x="6850063" y="4027488"/>
          <p14:tracePt t="123699" x="6850063" y="4017963"/>
          <p14:tracePt t="123713" x="6858000" y="4008438"/>
          <p14:tracePt t="123720" x="6867525" y="4000500"/>
          <p14:tracePt t="123727" x="6867525" y="3990975"/>
          <p14:tracePt t="123734" x="6877050" y="3981450"/>
          <p14:tracePt t="123741" x="6894513" y="3944938"/>
          <p14:tracePt t="123747" x="6923088" y="3852863"/>
          <p14:tracePt t="123756" x="6977063" y="3662363"/>
          <p14:tracePt t="123762" x="7086600" y="3268663"/>
          <p14:tracePt t="123770" x="7232650" y="2849563"/>
          <p14:tracePt t="123777" x="7296150" y="2557463"/>
          <p14:tracePt t="123784" x="7351713" y="2374900"/>
          <p14:tracePt t="123790" x="7351713" y="2319338"/>
          <p14:tracePt t="123797" x="7351713" y="2282825"/>
          <p14:tracePt t="123805" x="7351713" y="2265363"/>
          <p14:tracePt t="123811" x="7351713" y="2255838"/>
          <p14:tracePt t="123818" x="7351713" y="2246313"/>
          <p14:tracePt t="123839" x="7351713" y="2236788"/>
          <p14:tracePt t="123846" x="7351713" y="2228850"/>
          <p14:tracePt t="123854" x="7351713" y="2219325"/>
          <p14:tracePt t="123868" x="7342188" y="2209800"/>
          <p14:tracePt t="123876" x="7324725" y="2200275"/>
          <p14:tracePt t="123882" x="7296150" y="2182813"/>
          <p14:tracePt t="123888" x="7259638" y="2163763"/>
          <p14:tracePt t="123895" x="7223125" y="2146300"/>
          <p14:tracePt t="123902" x="7196138" y="2146300"/>
          <p14:tracePt t="123910" x="7132638" y="2127250"/>
          <p14:tracePt t="123916" x="7086600" y="2119313"/>
          <p14:tracePt t="123924" x="7040563" y="2109788"/>
          <p14:tracePt t="123930" x="6986588" y="2100263"/>
          <p14:tracePt t="123936" x="6931025" y="2100263"/>
          <p14:tracePt t="123943" x="6858000" y="2100263"/>
          <p14:tracePt t="123952" x="6767513" y="2127250"/>
          <p14:tracePt t="123960" x="6657975" y="2163763"/>
          <p14:tracePt t="123978" x="6465888" y="2219325"/>
          <p14:tracePt t="123980" x="6383338" y="2255838"/>
          <p14:tracePt t="123986" x="6300788" y="2282825"/>
          <p14:tracePt t="123993" x="6256338" y="2319338"/>
          <p14:tracePt t="124001" x="6191250" y="2346325"/>
          <p14:tracePt t="124008" x="6137275" y="2374900"/>
          <p14:tracePt t="124014" x="6091238" y="2401888"/>
          <p14:tracePt t="124021" x="6045200" y="2428875"/>
          <p14:tracePt t="124029" x="6018213" y="2447925"/>
          <p14:tracePt t="124035" x="5972175" y="2474913"/>
          <p14:tracePt t="124043" x="5927725" y="2511425"/>
          <p14:tracePt t="124050" x="5881688" y="2547938"/>
          <p14:tracePt t="124056" x="5845175" y="2584450"/>
          <p14:tracePt t="124064" x="5818188" y="2638425"/>
          <p14:tracePt t="124070" x="5789613" y="2674938"/>
          <p14:tracePt t="124078" x="5753100" y="2730500"/>
          <p14:tracePt t="124085" x="5735638" y="2776538"/>
          <p14:tracePt t="124092" x="5716588" y="2813050"/>
          <p14:tracePt t="124098" x="5699125" y="2857500"/>
          <p14:tracePt t="124106" x="5689600" y="2913063"/>
          <p14:tracePt t="124112" x="5680075" y="2959100"/>
          <p14:tracePt t="124119" x="5680075" y="3005138"/>
          <p14:tracePt t="124126" x="5680075" y="3049588"/>
          <p14:tracePt t="124133" x="5680075" y="3095625"/>
          <p14:tracePt t="124140" x="5680075" y="3141663"/>
          <p14:tracePt t="124148" x="5680075" y="3195638"/>
          <p14:tracePt t="124155" x="5680075" y="3241675"/>
          <p14:tracePt t="124161" x="5689600" y="3287713"/>
          <p14:tracePt t="124169" x="5699125" y="3341688"/>
          <p14:tracePt t="124176" x="5716588" y="3387725"/>
          <p14:tracePt t="124183" x="5735638" y="3443288"/>
          <p14:tracePt t="124190" x="5745163" y="3470275"/>
          <p14:tracePt t="124196" x="5762625" y="3506788"/>
          <p14:tracePt t="124204" x="5772150" y="3543300"/>
          <p14:tracePt t="124210" x="5789613" y="3589338"/>
          <p14:tracePt t="124217" x="5799138" y="3625850"/>
          <p14:tracePt t="124226" x="5818188" y="3662363"/>
          <p14:tracePt t="124232" x="5835650" y="3698875"/>
          <p14:tracePt t="124237" x="5845175" y="3735388"/>
          <p14:tracePt t="124245" x="5862638" y="3743325"/>
          <p14:tracePt t="124253" x="5881688" y="3762375"/>
          <p14:tracePt t="124260" x="5881688" y="3779838"/>
          <p14:tracePt t="124266" x="5908675" y="3798888"/>
          <p14:tracePt t="124274" x="5918200" y="3816350"/>
          <p14:tracePt t="124281" x="5935663" y="3825875"/>
          <p14:tracePt t="124287" x="5945188" y="3844925"/>
          <p14:tracePt t="124295" x="5954713" y="3844925"/>
          <p14:tracePt t="124309" x="5972175" y="3852863"/>
          <p14:tracePt t="124322" x="5972175" y="3862388"/>
          <p14:tracePt t="124336" x="5981700" y="3862388"/>
          <p14:tracePt t="124352" x="5991225" y="3862388"/>
          <p14:tracePt t="124378" x="6000750" y="3862388"/>
          <p14:tracePt t="124393" x="6008688" y="3862388"/>
          <p14:tracePt t="124407" x="6018213" y="3862388"/>
          <p14:tracePt t="124414" x="6027738" y="3862388"/>
          <p14:tracePt t="124427" x="6037263" y="3862388"/>
          <p14:tracePt t="124435" x="6045200" y="3862388"/>
          <p14:tracePt t="124441" x="6054725" y="3862388"/>
          <p14:tracePt t="124448" x="6064250" y="3862388"/>
          <p14:tracePt t="124456" x="6081713" y="3871913"/>
          <p14:tracePt t="124463" x="6127750" y="3871913"/>
          <p14:tracePt t="124470" x="6173788" y="3871913"/>
          <p14:tracePt t="124477" x="6200775" y="3871913"/>
          <p14:tracePt t="124484" x="6237288" y="3871913"/>
          <p14:tracePt t="124490" x="6273800" y="3871913"/>
          <p14:tracePt t="124497" x="6300788" y="3871913"/>
          <p14:tracePt t="124504" x="6337300" y="3871913"/>
          <p14:tracePt t="124511" x="6383338" y="3862388"/>
          <p14:tracePt t="124518" x="6410325" y="3852863"/>
          <p14:tracePt t="124526" x="6438900" y="3852863"/>
          <p14:tracePt t="124532" x="6475413" y="3844925"/>
          <p14:tracePt t="124540" x="6492875" y="3844925"/>
          <p14:tracePt t="124547" x="6521450" y="3844925"/>
          <p14:tracePt t="124554" x="6548438" y="3835400"/>
          <p14:tracePt t="124561" x="6557963" y="3825875"/>
          <p14:tracePt t="124567" x="6575425" y="3825875"/>
          <p14:tracePt t="124576" x="6584950" y="3816350"/>
          <p14:tracePt t="124589" x="6602413" y="3808413"/>
          <p14:tracePt t="124603" x="6621463" y="3808413"/>
          <p14:tracePt t="124609" x="6630988" y="3808413"/>
          <p14:tracePt t="124617" x="6638925" y="3808413"/>
          <p14:tracePt t="124625" x="6648450" y="3798888"/>
          <p14:tracePt t="124630" x="6657975" y="3798888"/>
          <p14:tracePt t="124637" x="6657975" y="3789363"/>
          <p14:tracePt t="124645" x="6667500" y="3789363"/>
          <p14:tracePt t="124652" x="6675438" y="3789363"/>
          <p14:tracePt t="124666" x="6684963" y="3789363"/>
          <p14:tracePt t="124673" x="6694488" y="3789363"/>
          <p14:tracePt t="124680" x="6694488" y="3779838"/>
          <p14:tracePt t="124693" x="6704013" y="3771900"/>
          <p14:tracePt t="124701" x="6711950" y="3771900"/>
          <p14:tracePt t="124722" x="6721475" y="3771900"/>
          <p14:tracePt t="124728" x="6731000" y="3762375"/>
          <p14:tracePt t="124743" x="6740525" y="3752850"/>
          <p14:tracePt t="124750" x="6748463" y="3752850"/>
          <p14:tracePt t="124765" x="6748463" y="3743325"/>
          <p14:tracePt t="124771" x="6757988" y="3735388"/>
          <p14:tracePt t="124777" x="6777038" y="3725863"/>
          <p14:tracePt t="124785" x="6794500" y="3698875"/>
          <p14:tracePt t="124793" x="6821488" y="3662363"/>
          <p14:tracePt t="124798" x="6840538" y="3616325"/>
          <p14:tracePt t="124806" x="6867525" y="3560763"/>
          <p14:tracePt t="124812" x="6886575" y="3524250"/>
          <p14:tracePt t="124819" x="6886575" y="3487738"/>
          <p14:tracePt t="124826" x="6894513" y="3470275"/>
          <p14:tracePt t="124832" x="6894513" y="3443288"/>
          <p14:tracePt t="124840" x="6904038" y="3424238"/>
          <p14:tracePt t="124847" x="6904038" y="3397250"/>
          <p14:tracePt t="124854" x="6913563" y="3378200"/>
          <p14:tracePt t="124861" x="6913563" y="3360738"/>
          <p14:tracePt t="124868" x="6913563" y="3341688"/>
          <p14:tracePt t="124876" x="6913563" y="3324225"/>
          <p14:tracePt t="124882" x="6913563" y="3305175"/>
          <p14:tracePt t="124889" x="6913563" y="3287713"/>
          <p14:tracePt t="124896" x="6913563" y="3268663"/>
          <p14:tracePt t="124903" x="6913563" y="3241675"/>
          <p14:tracePt t="124910" x="6904038" y="3232150"/>
          <p14:tracePt t="124917" x="6904038" y="3214688"/>
          <p14:tracePt t="124931" x="6894513" y="3205163"/>
          <p14:tracePt t="124939" x="6894513" y="3195638"/>
          <p14:tracePt t="124946" x="6894513" y="3187700"/>
          <p14:tracePt t="124953" x="6886575" y="3187700"/>
          <p14:tracePt t="124967" x="6877050" y="3178175"/>
          <p14:tracePt t="124975" x="6867525" y="3168650"/>
          <p14:tracePt t="124981" x="6858000" y="3168650"/>
          <p14:tracePt t="124988" x="6858000" y="3159125"/>
          <p14:tracePt t="124994" x="6850063" y="3159125"/>
          <p14:tracePt t="125002" x="6840538" y="3151188"/>
          <p14:tracePt t="125016" x="6831013" y="3141663"/>
          <p14:tracePt t="125023" x="6821488" y="3132138"/>
          <p14:tracePt t="125037" x="6813550" y="3122613"/>
          <p14:tracePt t="125044" x="6804025" y="3122613"/>
          <p14:tracePt t="125051" x="6804025" y="3114675"/>
          <p14:tracePt t="125059" x="6794500" y="3114675"/>
          <p14:tracePt t="125072" x="6784975" y="3114675"/>
          <p14:tracePt t="125078" x="6784975" y="3105150"/>
          <p14:tracePt t="125100" x="6777038" y="3095625"/>
          <p14:tracePt t="125121" x="6767513" y="3095625"/>
          <p14:tracePt t="125135" x="6757988" y="3095625"/>
          <p14:tracePt t="129702" x="6675438" y="3187700"/>
          <p14:tracePt t="129708" x="6575425" y="3314700"/>
          <p14:tracePt t="129716" x="6492875" y="3433763"/>
          <p14:tracePt t="129723" x="6402388" y="3543300"/>
          <p14:tracePt t="129730" x="6356350" y="3643313"/>
          <p14:tracePt t="129737" x="6300788" y="3706813"/>
          <p14:tracePt t="129743" x="6264275" y="3779838"/>
          <p14:tracePt t="129751" x="6219825" y="3862388"/>
          <p14:tracePt t="129758" x="6173788" y="3944938"/>
          <p14:tracePt t="129765" x="6146800" y="4017963"/>
          <p14:tracePt t="129772" x="6110288" y="4100513"/>
          <p14:tracePt t="129778" x="6073775" y="4183063"/>
          <p14:tracePt t="129786" x="6045200" y="4256088"/>
          <p14:tracePt t="129795" x="6008688" y="4337050"/>
          <p14:tracePt t="129800" x="5991225" y="4429125"/>
          <p14:tracePt t="129808" x="5964238" y="4492625"/>
          <p14:tracePt t="129814" x="5954713" y="4538663"/>
          <p14:tracePt t="129821" x="5945188" y="4584700"/>
          <p14:tracePt t="129827" x="5935663" y="4611688"/>
          <p14:tracePt t="129835" x="5935663" y="4629150"/>
          <p14:tracePt t="129842" x="5935663" y="4638675"/>
          <p14:tracePt t="129849" x="5935663" y="4648200"/>
          <p14:tracePt t="129857" x="5935663" y="4657725"/>
          <p14:tracePt t="129862" x="5935663" y="4665663"/>
          <p14:tracePt t="129898" x="5935663" y="4675188"/>
          <p14:tracePt t="129912" x="5935663" y="4684713"/>
          <p14:tracePt t="131048" x="5872163" y="4730750"/>
          <p14:tracePt t="131055" x="5762625" y="4821238"/>
          <p14:tracePt t="131061" x="5662613" y="4884738"/>
          <p14:tracePt t="131068" x="5570538" y="4940300"/>
          <p14:tracePt t="131076" x="5487988" y="4995863"/>
          <p14:tracePt t="131083" x="5443538" y="5032375"/>
          <p14:tracePt t="131091" x="5378450" y="5068888"/>
          <p14:tracePt t="131097" x="5334000" y="5105400"/>
          <p14:tracePt t="131104" x="5287963" y="5149850"/>
          <p14:tracePt t="131110" x="5241925" y="5178425"/>
          <p14:tracePt t="131117" x="5195888" y="5222875"/>
          <p14:tracePt t="131124" x="5141913" y="5259388"/>
          <p14:tracePt t="131132" x="5078413" y="5305425"/>
          <p14:tracePt t="131138" x="5022850" y="5351463"/>
          <p14:tracePt t="131146" x="4968875" y="5387975"/>
          <p14:tracePt t="131152" x="4932363" y="5414963"/>
          <p14:tracePt t="131159" x="4903788" y="5441950"/>
          <p14:tracePt t="131166" x="4876800" y="5461000"/>
          <p14:tracePt t="131174" x="4857750" y="5478463"/>
          <p14:tracePt t="131181" x="4840288" y="5487988"/>
          <p14:tracePt t="131188" x="4830763" y="5497513"/>
          <p14:tracePt t="131209" x="4821238" y="5497513"/>
          <p14:tracePt t="131223" x="4813300" y="5497513"/>
          <p14:tracePt t="131265" x="4813300" y="5507038"/>
          <p14:tracePt t="131279" x="4813300" y="5514975"/>
          <p14:tracePt t="131300" x="4821238" y="5514975"/>
          <p14:tracePt t="131314" x="4830763" y="5524500"/>
          <p14:tracePt t="131321" x="4840288" y="5524500"/>
          <p14:tracePt t="131327" x="4840288" y="5534025"/>
          <p14:tracePt t="131341" x="4857750" y="5534025"/>
          <p14:tracePt t="131356" x="4867275" y="5543550"/>
          <p14:tracePt t="131363" x="4876800" y="5551488"/>
          <p14:tracePt t="131370" x="4886325" y="5551488"/>
          <p14:tracePt t="131376" x="4895850" y="5551488"/>
          <p14:tracePt t="131385" x="4903788" y="5561013"/>
          <p14:tracePt t="131391" x="4903788" y="5570538"/>
          <p14:tracePt t="131397" x="4922838" y="5580063"/>
          <p14:tracePt t="131412" x="4932363" y="5588000"/>
          <p14:tracePt t="131419" x="4959350" y="5597525"/>
          <p14:tracePt t="131426" x="4986338" y="5616575"/>
          <p14:tracePt t="131434" x="5022850" y="5634038"/>
          <p14:tracePt t="131440" x="5078413" y="5643563"/>
          <p14:tracePt t="131446" x="5122863" y="5661025"/>
          <p14:tracePt t="131454" x="5168900" y="5670550"/>
          <p14:tracePt t="131460" x="5214938" y="5680075"/>
          <p14:tracePt t="131468" x="5268913" y="5689600"/>
          <p14:tracePt t="131474" x="5314950" y="5697538"/>
          <p14:tracePt t="131482" x="5360988" y="5716588"/>
          <p14:tracePt t="131490" x="5434013" y="5726113"/>
          <p14:tracePt t="131497" x="5516563" y="5734050"/>
          <p14:tracePt t="131504" x="5616575" y="5770563"/>
          <p14:tracePt t="131510" x="5726113" y="5799138"/>
          <p14:tracePt t="131517" x="5845175" y="5816600"/>
          <p14:tracePt t="131524" x="5964238" y="5843588"/>
          <p14:tracePt t="131530" x="6110288" y="5872163"/>
          <p14:tracePt t="131537" x="6273800" y="5899150"/>
          <p14:tracePt t="131545" x="6419850" y="5918200"/>
          <p14:tracePt t="131552" x="6565900" y="5935663"/>
          <p14:tracePt t="131558" x="6748463" y="5954713"/>
          <p14:tracePt t="131566" x="6923088" y="5981700"/>
          <p14:tracePt t="131574" x="7105650" y="5999163"/>
          <p14:tracePt t="131581" x="7269163" y="6008688"/>
          <p14:tracePt t="131587" x="7424738" y="6018213"/>
          <p14:tracePt t="131595" x="7607300" y="6035675"/>
          <p14:tracePt t="131602" x="7799388" y="6045200"/>
          <p14:tracePt t="131608" x="7962900" y="6064250"/>
          <p14:tracePt t="131616" x="8101013" y="6064250"/>
          <p14:tracePt t="131622" x="8237538" y="6072188"/>
          <p14:tracePt t="131629" x="8366125" y="6072188"/>
          <p14:tracePt t="131636" x="8483600" y="6072188"/>
          <p14:tracePt t="131642" x="8602663" y="6072188"/>
          <p14:tracePt t="131650" x="8702675" y="6081713"/>
          <p14:tracePt t="131657" x="8794750" y="6081713"/>
          <p14:tracePt t="131664" x="8877300" y="6100763"/>
          <p14:tracePt t="131670" x="8967788" y="6100763"/>
          <p14:tracePt t="131677" x="9040813" y="6108700"/>
          <p14:tracePt t="131685" x="9105900" y="6118225"/>
          <p14:tracePt t="131692" x="9142413" y="6118225"/>
          <p14:tracePt t="131699" x="9169400" y="6127750"/>
          <p14:tracePt t="131707" x="9196388" y="6127750"/>
          <p14:tracePt t="131714" x="9223375" y="6137275"/>
          <p14:tracePt t="131727" x="9242425" y="6137275"/>
          <p14:tracePt t="131756" x="9251950" y="6137275"/>
          <p14:tracePt t="131769" x="9259888" y="6137275"/>
          <p14:tracePt t="131791" x="9269413" y="6137275"/>
          <p14:tracePt t="132275" x="9342438" y="6118225"/>
          <p14:tracePt t="132282" x="9461500" y="6064250"/>
          <p14:tracePt t="132288" x="9571038" y="6018213"/>
          <p14:tracePt t="132296" x="9653588" y="5972175"/>
          <p14:tracePt t="132302" x="9717088" y="5945188"/>
          <p14:tracePt t="132309" x="9763125" y="5926138"/>
          <p14:tracePt t="132317" x="9809163" y="5908675"/>
          <p14:tracePt t="132323" x="9836150" y="5889625"/>
          <p14:tracePt t="132330" x="9872663" y="5881688"/>
          <p14:tracePt t="132338" x="9909175" y="5862638"/>
          <p14:tracePt t="132344" x="9926638" y="5853113"/>
          <p14:tracePt t="132351" x="9963150" y="5843588"/>
          <p14:tracePt t="132358" x="9991725" y="5843588"/>
          <p14:tracePt t="132364" x="9999663" y="5826125"/>
          <p14:tracePt t="132373" x="10028238" y="5816600"/>
          <p14:tracePt t="132379" x="10045700" y="5807075"/>
          <p14:tracePt t="132386" x="10064750" y="5789613"/>
          <p14:tracePt t="132394" x="10091738" y="5789613"/>
          <p14:tracePt t="132400" x="10109200" y="5770563"/>
          <p14:tracePt t="132408" x="10128250" y="5753100"/>
          <p14:tracePt t="132414" x="10155238" y="5743575"/>
          <p14:tracePt t="132423" x="10182225" y="5726113"/>
          <p14:tracePt t="132428" x="10228263" y="5707063"/>
          <p14:tracePt t="132436" x="10264775" y="5689600"/>
          <p14:tracePt t="132442" x="10301288" y="5670550"/>
          <p14:tracePt t="132448" x="10320338" y="5661025"/>
          <p14:tracePt t="132456" x="10347325" y="5653088"/>
          <p14:tracePt t="132463" x="10374313" y="5634038"/>
          <p14:tracePt t="132477" x="10383838" y="5624513"/>
          <p14:tracePt t="132485" x="10393363" y="5624513"/>
          <p14:tracePt t="132519" x="10393363" y="5616575"/>
          <p14:tracePt t="133074" x="10393363" y="5588000"/>
          <p14:tracePt t="133081" x="10420350" y="5524500"/>
          <p14:tracePt t="133088" x="10483850" y="5414963"/>
          <p14:tracePt t="133096" x="10539413" y="5278438"/>
          <p14:tracePt t="133102" x="10602913" y="5168900"/>
          <p14:tracePt t="133108" x="10639425" y="5076825"/>
          <p14:tracePt t="133115" x="10666413" y="5032375"/>
          <p14:tracePt t="133124" x="10675938" y="4976813"/>
          <p14:tracePt t="133130" x="10694988" y="4959350"/>
          <p14:tracePt t="133136" x="10694988" y="4940300"/>
          <p14:tracePt t="133143" x="10702925" y="4940300"/>
          <p14:tracePt t="133150" x="10702925" y="4930775"/>
          <p14:tracePt t="133166" x="10702925" y="4922838"/>
          <p14:tracePt t="134917" x="10639425" y="4922838"/>
          <p14:tracePt t="134923" x="10520363" y="4913313"/>
          <p14:tracePt t="134930" x="10356850" y="4884738"/>
          <p14:tracePt t="134938" x="10164763" y="4857750"/>
          <p14:tracePt t="134946" x="9991725" y="4821238"/>
          <p14:tracePt t="134952" x="9863138" y="4784725"/>
          <p14:tracePt t="134959" x="9763125" y="4748213"/>
          <p14:tracePt t="134974" x="9617075" y="4665663"/>
          <p14:tracePt t="134980" x="9551988" y="4638675"/>
          <p14:tracePt t="134987" x="9498013" y="4592638"/>
          <p14:tracePt t="134994" x="9442450" y="4556125"/>
          <p14:tracePt t="135000" x="9415463" y="4502150"/>
          <p14:tracePt t="135007" x="9388475" y="4446588"/>
          <p14:tracePt t="135014" x="9361488" y="4383088"/>
          <p14:tracePt t="135022" x="9342438" y="4310063"/>
          <p14:tracePt t="135028" x="9332913" y="4237038"/>
          <p14:tracePt t="135036" x="9332913" y="4164013"/>
          <p14:tracePt t="135043" x="9332913" y="4090988"/>
          <p14:tracePt t="135050" x="9332913" y="4027488"/>
          <p14:tracePt t="135057" x="9332913" y="3981450"/>
          <p14:tracePt t="135065" x="9332913" y="3954463"/>
          <p14:tracePt t="135073" x="9332913" y="3944938"/>
          <p14:tracePt t="135077" x="9332913" y="3927475"/>
          <p14:tracePt t="135106" x="9332913" y="3917950"/>
          <p14:tracePt t="135119" x="9332913" y="3908425"/>
          <p14:tracePt t="135155" x="9332913" y="3898900"/>
          <p14:tracePt t="135169" x="9332913" y="3889375"/>
          <p14:tracePt t="138432" x="9488488" y="3852863"/>
          <p14:tracePt t="138438" x="9753600" y="3771900"/>
          <p14:tracePt t="138446" x="9936163" y="3725863"/>
          <p14:tracePt t="138454" x="10064750" y="3716338"/>
          <p14:tracePt t="138460" x="10155238" y="3716338"/>
          <p14:tracePt t="138467" x="10228263" y="3725863"/>
          <p14:tracePt t="138474" x="10283825" y="3762375"/>
          <p14:tracePt t="138481" x="10347325" y="3808413"/>
          <p14:tracePt t="138488" x="10401300" y="3844925"/>
          <p14:tracePt t="138494" x="10437813" y="3889375"/>
          <p14:tracePt t="138502" x="10483850" y="3954463"/>
          <p14:tracePt t="138509" x="10529888" y="4017963"/>
          <p14:tracePt t="138516" x="10585450" y="4081463"/>
          <p14:tracePt t="138523" x="10629900" y="4154488"/>
          <p14:tracePt t="138530" x="10675938" y="4227513"/>
          <p14:tracePt t="138538" x="10702925" y="4310063"/>
          <p14:tracePt t="138544" x="10739438" y="4373563"/>
          <p14:tracePt t="138552" x="10758488" y="4438650"/>
          <p14:tracePt t="138558" x="10768013" y="4483100"/>
          <p14:tracePt t="138566" x="10785475" y="4519613"/>
          <p14:tracePt t="138572" x="10795000" y="4548188"/>
          <p14:tracePt t="138578" x="10804525" y="4575175"/>
          <p14:tracePt t="138586" x="10804525" y="4602163"/>
          <p14:tracePt t="138592" x="10804525" y="4629150"/>
          <p14:tracePt t="138600" x="10804525" y="4665663"/>
          <p14:tracePt t="138606" x="10804525" y="4721225"/>
          <p14:tracePt t="138615" x="10795000" y="4784725"/>
          <p14:tracePt t="138621" x="10775950" y="4830763"/>
          <p14:tracePt t="138628" x="10775950" y="4894263"/>
          <p14:tracePt t="138636" x="10768013" y="4930775"/>
          <p14:tracePt t="138643" x="10758488" y="4959350"/>
          <p14:tracePt t="138650" x="10748963" y="4986338"/>
          <p14:tracePt t="138657" x="10748963" y="5003800"/>
          <p14:tracePt t="138671" x="10748963" y="5013325"/>
          <p14:tracePt t="138677" x="10739438" y="5013325"/>
          <p14:tracePt t="138734" x="10731500" y="5013325"/>
          <p14:tracePt t="138811" x="10731500" y="5003800"/>
          <p14:tracePt t="138832" x="10731500" y="4995863"/>
          <p14:tracePt t="138837" x="10721975" y="4995863"/>
          <p14:tracePt t="138846" x="10721975" y="4986338"/>
          <p14:tracePt t="138852" x="10712450" y="4986338"/>
          <p14:tracePt t="138880" x="10702925" y="4976813"/>
          <p14:tracePt t="138888" x="10694988" y="4976813"/>
          <p14:tracePt t="138894" x="10694988" y="4967288"/>
          <p14:tracePt t="138900" x="10685463" y="4967288"/>
          <p14:tracePt t="138909" x="10675938" y="4967288"/>
          <p14:tracePt t="138915" x="10666413" y="4967288"/>
          <p14:tracePt t="138922" x="10648950" y="4967288"/>
          <p14:tracePt t="138929" x="10629900" y="4959350"/>
          <p14:tracePt t="138938" x="10593388" y="4949825"/>
          <p14:tracePt t="138944" x="10566400" y="4949825"/>
          <p14:tracePt t="138950" x="10547350" y="4930775"/>
          <p14:tracePt t="138957" x="10520363" y="4922838"/>
          <p14:tracePt t="138972" x="10483850" y="4903788"/>
          <p14:tracePt t="138978" x="10456863" y="4884738"/>
          <p14:tracePt t="138986" x="10437813" y="4867275"/>
          <p14:tracePt t="138992" x="10420350" y="4848225"/>
          <p14:tracePt t="138998" x="10401300" y="4830763"/>
          <p14:tracePt t="139006" x="10374313" y="4803775"/>
          <p14:tracePt t="139014" x="10347325" y="4775200"/>
          <p14:tracePt t="139021" x="10320338" y="4738688"/>
          <p14:tracePt t="139027" x="10291763" y="4684713"/>
          <p14:tracePt t="139035" x="10255250" y="4621213"/>
          <p14:tracePt t="139041" x="10228263" y="4556125"/>
          <p14:tracePt t="139048" x="10191750" y="4511675"/>
          <p14:tracePt t="139056" x="10174288" y="4456113"/>
          <p14:tracePt t="139063" x="10155238" y="4419600"/>
          <p14:tracePt t="139071" x="10137775" y="4402138"/>
          <p14:tracePt t="139076" x="10137775" y="4383088"/>
          <p14:tracePt t="139084" x="10118725" y="4356100"/>
          <p14:tracePt t="139089" x="10091738" y="4337050"/>
          <p14:tracePt t="139097" x="10064750" y="4319588"/>
          <p14:tracePt t="139105" x="10018713" y="4283075"/>
          <p14:tracePt t="139112" x="9963150" y="4264025"/>
          <p14:tracePt t="139119" x="9899650" y="4227513"/>
          <p14:tracePt t="139126" x="9809163" y="4200525"/>
          <p14:tracePt t="139133" x="9717088" y="4173538"/>
          <p14:tracePt t="139141" x="9625013" y="4164013"/>
          <p14:tracePt t="139146" x="9525000" y="4164013"/>
          <p14:tracePt t="139154" x="9415463" y="4164013"/>
          <p14:tracePt t="139161" x="9296400" y="4164013"/>
          <p14:tracePt t="139167" x="9186863" y="4191000"/>
          <p14:tracePt t="139174" x="9086850" y="4210050"/>
          <p14:tracePt t="139181" x="9004300" y="4246563"/>
          <p14:tracePt t="139188" x="8931275" y="4264025"/>
          <p14:tracePt t="139195" x="8877300" y="4273550"/>
          <p14:tracePt t="139205" x="8848725" y="4283075"/>
          <p14:tracePt t="139210" x="8812213" y="4300538"/>
          <p14:tracePt t="139217" x="8775700" y="4300538"/>
          <p14:tracePt t="139224" x="8739188" y="4319588"/>
          <p14:tracePt t="139231" x="8712200" y="4329113"/>
          <p14:tracePt t="139238" x="8675688" y="4346575"/>
          <p14:tracePt t="139245" x="8639175" y="4373563"/>
          <p14:tracePt t="139252" x="8612188" y="4392613"/>
          <p14:tracePt t="139259" x="8585200" y="4410075"/>
          <p14:tracePt t="139266" x="8566150" y="4419600"/>
          <p14:tracePt t="139272" x="8548688" y="4446588"/>
          <p14:tracePt t="139279" x="8529638" y="4456113"/>
          <p14:tracePt t="139287" x="8520113" y="4475163"/>
          <p14:tracePt t="139294" x="8502650" y="4502150"/>
          <p14:tracePt t="139300" x="8483600" y="4529138"/>
          <p14:tracePt t="139308" x="8483600" y="4565650"/>
          <p14:tracePt t="139315" x="8475663" y="4611688"/>
          <p14:tracePt t="139322" x="8466138" y="4648200"/>
          <p14:tracePt t="139328" x="8466138" y="4711700"/>
          <p14:tracePt t="139336" x="8466138" y="4767263"/>
          <p14:tracePt t="139343" x="8466138" y="4830763"/>
          <p14:tracePt t="139350" x="8466138" y="4876800"/>
          <p14:tracePt t="139356" x="8466138" y="4930775"/>
          <p14:tracePt t="139365" x="8475663" y="4976813"/>
          <p14:tracePt t="139371" x="8483600" y="5032375"/>
          <p14:tracePt t="139377" x="8493125" y="5059363"/>
          <p14:tracePt t="139385" x="8512175" y="5113338"/>
          <p14:tracePt t="139391" x="8529638" y="5149850"/>
          <p14:tracePt t="139398" x="8556625" y="5186363"/>
          <p14:tracePt t="139406" x="8585200" y="5214938"/>
          <p14:tracePt t="139413" x="8612188" y="5251450"/>
          <p14:tracePt t="139421" x="8675688" y="5295900"/>
          <p14:tracePt t="139427" x="8758238" y="5341938"/>
          <p14:tracePt t="139434" x="8848725" y="5368925"/>
          <p14:tracePt t="139441" x="8940800" y="5405438"/>
          <p14:tracePt t="139447" x="9040813" y="5434013"/>
          <p14:tracePt t="139455" x="9132888" y="5451475"/>
          <p14:tracePt t="139461" x="9242425" y="5470525"/>
          <p14:tracePt t="139469" x="9342438" y="5478463"/>
          <p14:tracePt t="139476" x="9442450" y="5478463"/>
          <p14:tracePt t="139483" x="9534525" y="5487988"/>
          <p14:tracePt t="139490" x="9607550" y="5487988"/>
          <p14:tracePt t="139496" x="9680575" y="5497513"/>
          <p14:tracePt t="139505" x="9744075" y="5497513"/>
          <p14:tracePt t="139512" x="9772650" y="5497513"/>
          <p14:tracePt t="139517" x="9845675" y="5507038"/>
          <p14:tracePt t="139525" x="9899650" y="5507038"/>
          <p14:tracePt t="139532" x="9972675" y="5507038"/>
          <p14:tracePt t="139538" x="10036175" y="5507038"/>
          <p14:tracePt t="139546" x="10101263" y="5507038"/>
          <p14:tracePt t="139554" x="10145713" y="5507038"/>
          <p14:tracePt t="139560" x="10174288" y="5497513"/>
          <p14:tracePt t="139566" x="10210800" y="5487988"/>
          <p14:tracePt t="139573" x="10237788" y="5478463"/>
          <p14:tracePt t="139581" x="10283825" y="5461000"/>
          <p14:tracePt t="139588" x="10320338" y="5441950"/>
          <p14:tracePt t="139595" x="10356850" y="5424488"/>
          <p14:tracePt t="139602" x="10393363" y="5405438"/>
          <p14:tracePt t="139610" x="10437813" y="5378450"/>
          <p14:tracePt t="139616" x="10474325" y="5360988"/>
          <p14:tracePt t="139624" x="10510838" y="5332413"/>
          <p14:tracePt t="139630" x="10547350" y="5314950"/>
          <p14:tracePt t="139637" x="10575925" y="5287963"/>
          <p14:tracePt t="139644" x="10612438" y="5268913"/>
          <p14:tracePt t="139651" x="10639425" y="5241925"/>
          <p14:tracePt t="139657" x="10675938" y="5214938"/>
          <p14:tracePt t="139665" x="10702925" y="5178425"/>
          <p14:tracePt t="139671" x="10748963" y="5141913"/>
          <p14:tracePt t="139678" x="10775950" y="5105400"/>
          <p14:tracePt t="139688" x="10804525" y="5049838"/>
          <p14:tracePt t="139692" x="10821988" y="5013325"/>
          <p14:tracePt t="139701" x="10841038" y="4976813"/>
          <p14:tracePt t="139706" x="10858500" y="4940300"/>
          <p14:tracePt t="139715" x="10877550" y="4894263"/>
          <p14:tracePt t="139721" x="10895013" y="4857750"/>
          <p14:tracePt t="139728" x="10904538" y="4821238"/>
          <p14:tracePt t="139737" x="10922000" y="4784725"/>
          <p14:tracePt t="139742" x="10931525" y="4757738"/>
          <p14:tracePt t="139748" x="10941050" y="4738688"/>
          <p14:tracePt t="139756" x="10941050" y="4721225"/>
          <p14:tracePt t="139763" x="10941050" y="4702175"/>
          <p14:tracePt t="139771" x="10941050" y="4675188"/>
          <p14:tracePt t="139777" x="10941050" y="4665663"/>
          <p14:tracePt t="139784" x="10931525" y="4638675"/>
          <p14:tracePt t="139790" x="10922000" y="4621213"/>
          <p14:tracePt t="139798" x="10914063" y="4602163"/>
          <p14:tracePt t="139805" x="10904538" y="4584700"/>
          <p14:tracePt t="139812" x="10885488" y="4556125"/>
          <p14:tracePt t="139821" x="10877550" y="4548188"/>
          <p14:tracePt t="139826" x="10858500" y="4529138"/>
          <p14:tracePt t="139833" x="10848975" y="4511675"/>
          <p14:tracePt t="139839" x="10831513" y="4492625"/>
          <p14:tracePt t="139847" x="10795000" y="4483100"/>
          <p14:tracePt t="139854" x="10758488" y="4475163"/>
          <p14:tracePt t="139861" x="10721975" y="4456113"/>
          <p14:tracePt t="139867" x="10666413" y="4446588"/>
          <p14:tracePt t="139875" x="10602913" y="4429125"/>
          <p14:tracePt t="139882" x="10556875" y="4429125"/>
          <p14:tracePt t="139890" x="10502900" y="4429125"/>
          <p14:tracePt t="139896" x="10466388" y="4429125"/>
          <p14:tracePt t="139904" x="10429875" y="4429125"/>
          <p14:tracePt t="139911" x="10393363" y="4429125"/>
          <p14:tracePt t="139917" x="10356850" y="4429125"/>
          <p14:tracePt t="139924" x="10310813" y="4438650"/>
          <p14:tracePt t="139932" x="10274300" y="4456113"/>
          <p14:tracePt t="139938" x="10210800" y="4465638"/>
          <p14:tracePt t="139945" x="10164763" y="4492625"/>
          <p14:tracePt t="139952" x="10109200" y="4511675"/>
          <p14:tracePt t="139958" x="10064750" y="4519613"/>
          <p14:tracePt t="139966" x="10028238" y="4538663"/>
          <p14:tracePt t="139987" x="9899650" y="4575175"/>
          <p14:tracePt t="139994" x="9872663" y="4592638"/>
          <p14:tracePt t="140002" x="9836150" y="4611688"/>
          <p14:tracePt t="140008" x="9799638" y="4629150"/>
          <p14:tracePt t="140016" x="9772650" y="4638675"/>
          <p14:tracePt t="140024" x="9744075" y="4657725"/>
          <p14:tracePt t="140030" x="9726613" y="4675188"/>
          <p14:tracePt t="140037" x="9698038" y="4694238"/>
          <p14:tracePt t="140043" x="9690100" y="4702175"/>
          <p14:tracePt t="140050" x="9671050" y="4702175"/>
          <p14:tracePt t="140057" x="9661525" y="4711700"/>
          <p14:tracePt t="140078" x="9653588" y="4711700"/>
          <p14:tracePt t="140085" x="9653588" y="4721225"/>
          <p14:tracePt t="140092" x="9644063" y="4721225"/>
          <p14:tracePt t="140100" x="9644063" y="4730750"/>
          <p14:tracePt t="140106" x="9625013" y="4748213"/>
          <p14:tracePt t="140113" x="9607550" y="4794250"/>
          <p14:tracePt t="140121" x="9588500" y="4830763"/>
          <p14:tracePt t="140127" x="9571038" y="4876800"/>
          <p14:tracePt t="140135" x="9561513" y="4940300"/>
          <p14:tracePt t="140142" x="9551988" y="5003800"/>
          <p14:tracePt t="140147" x="9551988" y="5076825"/>
          <p14:tracePt t="140155" x="9551988" y="5149850"/>
          <p14:tracePt t="140162" x="9551988" y="5214938"/>
          <p14:tracePt t="140171" x="9551988" y="5268913"/>
          <p14:tracePt t="140176" x="9561513" y="5332413"/>
          <p14:tracePt t="140183" x="9571038" y="5378450"/>
          <p14:tracePt t="140189" x="9580563" y="5441950"/>
          <p14:tracePt t="140197" x="9588500" y="5487988"/>
          <p14:tracePt t="140205" x="9588500" y="5551488"/>
          <p14:tracePt t="140212" x="9598025" y="5580063"/>
          <p14:tracePt t="140219" x="9598025" y="5616575"/>
          <p14:tracePt t="140226" x="9607550" y="5653088"/>
          <p14:tracePt t="140233" x="9607550" y="5661025"/>
          <p14:tracePt t="140239" x="9607550" y="5670550"/>
          <p14:tracePt t="140247" x="9607550" y="5680075"/>
          <p14:tracePt t="140274" x="9617075" y="5680075"/>
          <p14:tracePt t="140281" x="9625013" y="5680075"/>
          <p14:tracePt t="140288" x="9661525" y="5670550"/>
          <p14:tracePt t="143160" x="9817100" y="5624513"/>
          <p14:tracePt t="143168" x="9982200" y="5551488"/>
          <p14:tracePt t="143176" x="10101263" y="5507038"/>
          <p14:tracePt t="143182" x="10210800" y="5461000"/>
          <p14:tracePt t="143189" x="10328275" y="5434013"/>
          <p14:tracePt t="143196" x="10447338" y="5397500"/>
          <p14:tracePt t="143204" x="10547350" y="5368925"/>
          <p14:tracePt t="143210" x="10629900" y="5332413"/>
          <p14:tracePt t="143217" x="10702925" y="5305425"/>
          <p14:tracePt t="143224" x="10785475" y="5278438"/>
          <p14:tracePt t="143231" x="10848975" y="5251450"/>
          <p14:tracePt t="143239" x="10895013" y="5241925"/>
          <p14:tracePt t="143244" x="10941050" y="5222875"/>
          <p14:tracePt t="143252" x="10977563" y="5214938"/>
          <p14:tracePt t="143259" x="11004550" y="5205413"/>
          <p14:tracePt t="143266" x="11023600" y="5205413"/>
          <p14:tracePt t="143274" x="11031538" y="5195888"/>
          <p14:tracePt t="143281" x="11041063" y="5195888"/>
          <p14:tracePt t="143295" x="11041063" y="5186363"/>
          <p14:tracePt t="143331" x="11041063" y="5178425"/>
          <p14:tracePt t="143342" x="11041063" y="5168900"/>
          <p14:tracePt t="143355" x="11041063" y="5159375"/>
          <p14:tracePt t="143392" x="11041063" y="5149850"/>
          <p14:tracePt t="143407" x="11041063" y="5141913"/>
          <p14:tracePt t="143441" x="11041063" y="5132388"/>
          <p14:tracePt t="143454" x="11041063" y="5122863"/>
          <p14:tracePt t="155524" x="11096625" y="5040313"/>
          <p14:tracePt t="155530" x="11206163" y="4821238"/>
          <p14:tracePt t="155537" x="11315700" y="4519613"/>
          <p14:tracePt t="155544" x="11360150" y="4256088"/>
          <p14:tracePt t="155552" x="11398250" y="4081463"/>
          <p14:tracePt t="155558" x="11398250" y="3927475"/>
          <p14:tracePt t="155566" x="11398250" y="3789363"/>
          <p14:tracePt t="155573" x="11369675" y="3662363"/>
          <p14:tracePt t="155580" x="11352213" y="3524250"/>
          <p14:tracePt t="155587" x="11296650" y="3370263"/>
          <p14:tracePt t="155594" x="11260138" y="3241675"/>
          <p14:tracePt t="155600" x="11214100" y="3132138"/>
          <p14:tracePt t="155607" x="11177588" y="3022600"/>
          <p14:tracePt t="155616" x="11133138" y="2949575"/>
          <p14:tracePt t="155622" x="11114088" y="2857500"/>
          <p14:tracePt t="155628" x="11068050" y="2794000"/>
          <p14:tracePt t="155635" x="11031538" y="2711450"/>
          <p14:tracePt t="155642" x="11004550" y="2657475"/>
          <p14:tracePt t="155652" x="10958513" y="2611438"/>
          <p14:tracePt t="155657" x="10931525" y="2557463"/>
          <p14:tracePt t="155666" x="10877550" y="2511425"/>
          <p14:tracePt t="155671" x="10812463" y="2474913"/>
          <p14:tracePt t="155678" x="10721975" y="2411413"/>
          <p14:tracePt t="155684" x="10566400" y="2365375"/>
          <p14:tracePt t="155692" x="10374313" y="2292350"/>
          <p14:tracePt t="155699" x="10164763" y="2209800"/>
          <p14:tracePt t="155706" x="10028238" y="2163763"/>
          <p14:tracePt t="155713" x="9872663" y="2100263"/>
          <p14:tracePt t="155719" x="9734550" y="2063750"/>
          <p14:tracePt t="155726" x="9617075" y="2027238"/>
          <p14:tracePt t="155733" x="9478963" y="1990725"/>
          <p14:tracePt t="155740" x="9332913" y="1963738"/>
          <p14:tracePt t="155749" x="9169400" y="1935163"/>
          <p14:tracePt t="155756" x="9013825" y="1935163"/>
          <p14:tracePt t="155762" x="8794750" y="1935163"/>
          <p14:tracePt t="155769" x="8575675" y="1944688"/>
          <p14:tracePt t="155776" x="8329613" y="1963738"/>
          <p14:tracePt t="155783" x="8072438" y="1990725"/>
          <p14:tracePt t="155790" x="7845425" y="2036763"/>
          <p14:tracePt t="155797" x="7553325" y="2109788"/>
          <p14:tracePt t="155804" x="7288213" y="2173288"/>
          <p14:tracePt t="155810" x="7050088" y="2219325"/>
          <p14:tracePt t="155817" x="6877050" y="2265363"/>
          <p14:tracePt t="155825" x="6731000" y="2282825"/>
          <p14:tracePt t="155832" x="6611938" y="2292350"/>
          <p14:tracePt t="155838" x="6521450" y="2309813"/>
          <p14:tracePt t="155847" x="6465888" y="2309813"/>
          <p14:tracePt t="155854" x="6429375" y="2309813"/>
          <p14:tracePt t="155860" x="6410325" y="2309813"/>
          <p14:tracePt t="155866" x="6373813" y="2309813"/>
          <p14:tracePt t="155874" x="6346825" y="2309813"/>
          <p14:tracePt t="155882" x="6329363" y="2309813"/>
          <p14:tracePt t="155887" x="6300788" y="2309813"/>
          <p14:tracePt t="155895" x="6283325" y="2309813"/>
          <p14:tracePt t="155902" x="6256338" y="2309813"/>
          <p14:tracePt t="155908" x="6227763" y="2309813"/>
          <p14:tracePt t="155916" x="6191250" y="2309813"/>
          <p14:tracePt t="155923" x="6164263" y="2319338"/>
          <p14:tracePt t="155931" x="6146800" y="2319338"/>
          <p14:tracePt t="155937" x="6118225" y="2328863"/>
          <p14:tracePt t="155945" x="6110288" y="2338388"/>
          <p14:tracePt t="155958" x="6100763" y="2346325"/>
          <p14:tracePt t="155966" x="6091238" y="2346325"/>
          <p14:tracePt t="155982" x="6081713" y="2355850"/>
          <p14:tracePt t="155985" x="6045200" y="2382838"/>
          <p14:tracePt t="155994" x="5972175" y="2455863"/>
          <p14:tracePt t="156000" x="5908675" y="2520950"/>
          <p14:tracePt t="156007" x="5826125" y="2601913"/>
          <p14:tracePt t="156014" x="5745163" y="2674938"/>
          <p14:tracePt t="156021" x="5662613" y="2757488"/>
          <p14:tracePt t="156028" x="5561013" y="2840038"/>
          <p14:tracePt t="156035" x="5497513" y="2922588"/>
          <p14:tracePt t="156042" x="5443538" y="2976563"/>
          <p14:tracePt t="156049" x="5397500" y="3032125"/>
          <p14:tracePt t="156056" x="5360988" y="3049588"/>
          <p14:tracePt t="156063" x="5351463" y="3068638"/>
          <p14:tracePt t="156070" x="5324475" y="3095625"/>
          <p14:tracePt t="156077" x="5305425" y="3114675"/>
          <p14:tracePt t="156085" x="5278438" y="3122613"/>
          <p14:tracePt t="156091" x="5268913" y="3151188"/>
          <p14:tracePt t="156099" x="5241925" y="3187700"/>
          <p14:tracePt t="156105" x="5195888" y="3241675"/>
          <p14:tracePt t="156112" x="5151438" y="3305175"/>
          <p14:tracePt t="156118" x="5095875" y="3387725"/>
          <p14:tracePt t="156126" x="5049838" y="3451225"/>
          <p14:tracePt t="156133" x="5022850" y="3506788"/>
          <p14:tracePt t="156141" x="5005388" y="3543300"/>
          <p14:tracePt t="156149" x="4986338" y="3579813"/>
          <p14:tracePt t="156155" x="4976813" y="3589338"/>
          <p14:tracePt t="156162" x="4968875" y="3597275"/>
          <p14:tracePt t="156168" x="4968875" y="3606800"/>
          <p14:tracePt t="156182" x="4968875" y="3616325"/>
          <p14:tracePt t="156190" x="4968875" y="3625850"/>
          <p14:tracePt t="156203" x="4976813" y="3633788"/>
          <p14:tracePt t="156217" x="4995863" y="3633788"/>
          <p14:tracePt t="156224" x="5005388" y="3633788"/>
          <p14:tracePt t="156232" x="5032375" y="3633788"/>
          <p14:tracePt t="156237" x="5059363" y="3643313"/>
          <p14:tracePt t="156245" x="5086350" y="3643313"/>
          <p14:tracePt t="156252" x="5122863" y="3652838"/>
          <p14:tracePt t="156259" x="5151438" y="3662363"/>
          <p14:tracePt t="156266" x="5178425" y="3670300"/>
          <p14:tracePt t="156274" x="5224463" y="3679825"/>
          <p14:tracePt t="156282" x="5278438" y="3698875"/>
          <p14:tracePt t="156287" x="5334000" y="3698875"/>
          <p14:tracePt t="156294" x="5397500" y="3716338"/>
          <p14:tracePt t="156301" x="5461000" y="3735388"/>
          <p14:tracePt t="156307" x="5516563" y="3735388"/>
          <p14:tracePt t="156316" x="5580063" y="3743325"/>
          <p14:tracePt t="156321" x="5626100" y="3752850"/>
          <p14:tracePt t="156329" x="5653088" y="3752850"/>
          <p14:tracePt t="156335" x="5689600" y="3762375"/>
          <p14:tracePt t="156344" x="5699125" y="3762375"/>
          <p14:tracePt t="156350" x="5726113" y="3771900"/>
          <p14:tracePt t="156357" x="5735638" y="3771900"/>
          <p14:tracePt t="156365" x="5762625" y="3771900"/>
          <p14:tracePt t="156371" x="5781675" y="3779838"/>
          <p14:tracePt t="156378" x="5799138" y="3789363"/>
          <p14:tracePt t="156385" x="5818188" y="3798888"/>
          <p14:tracePt t="156392" x="5835650" y="3808413"/>
          <p14:tracePt t="156400" x="5845175" y="3808413"/>
          <p14:tracePt t="156406" x="5862638" y="3816350"/>
          <p14:tracePt t="156414" x="5881688" y="3816350"/>
          <p14:tracePt t="156420" x="5899150" y="3816350"/>
          <p14:tracePt t="156427" x="5918200" y="3825875"/>
          <p14:tracePt t="156433" x="5935663" y="3835400"/>
          <p14:tracePt t="156441" x="5954713" y="3844925"/>
          <p14:tracePt t="156449" x="5972175" y="3862388"/>
          <p14:tracePt t="156456" x="5991225" y="3862388"/>
          <p14:tracePt t="156462" x="6008688" y="3881438"/>
          <p14:tracePt t="156469" x="6037263" y="3889375"/>
          <p14:tracePt t="156477" x="6045200" y="3908425"/>
          <p14:tracePt t="156485" x="6073775" y="3935413"/>
          <p14:tracePt t="156490" x="6110288" y="3954463"/>
          <p14:tracePt t="156499" x="6137275" y="3963988"/>
          <p14:tracePt t="156504" x="6164263" y="3981450"/>
          <p14:tracePt t="156510" x="6210300" y="4008438"/>
          <p14:tracePt t="156517" x="6273800" y="4037013"/>
          <p14:tracePt t="156525" x="6337300" y="4064000"/>
          <p14:tracePt t="156532" x="6429375" y="4090988"/>
          <p14:tracePt t="156540" x="6521450" y="4110038"/>
          <p14:tracePt t="156547" x="6621463" y="4137025"/>
          <p14:tracePt t="156554" x="6740525" y="4137025"/>
          <p14:tracePt t="156560" x="6858000" y="4146550"/>
          <p14:tracePt t="156567" x="6986588" y="4146550"/>
          <p14:tracePt t="156575" x="7105650" y="4146550"/>
          <p14:tracePt t="156582" x="7232650" y="4146550"/>
          <p14:tracePt t="156588" x="7351713" y="4127500"/>
          <p14:tracePt t="156595" x="7470775" y="4110038"/>
          <p14:tracePt t="156602" x="7570788" y="4100513"/>
          <p14:tracePt t="156609" x="7680325" y="4081463"/>
          <p14:tracePt t="156616" x="7799388" y="4073525"/>
          <p14:tracePt t="156624" x="7926388" y="4044950"/>
          <p14:tracePt t="156630" x="8027988" y="4037013"/>
          <p14:tracePt t="156637" x="8118475" y="4037013"/>
          <p14:tracePt t="156645" x="8220075" y="4037013"/>
          <p14:tracePt t="156652" x="8310563" y="4037013"/>
          <p14:tracePt t="156658" x="8402638" y="4037013"/>
          <p14:tracePt t="156666" x="8475663" y="4037013"/>
          <p14:tracePt t="156673" x="8548688" y="4037013"/>
          <p14:tracePt t="156680" x="8602663" y="4037013"/>
          <p14:tracePt t="156686" x="8648700" y="4037013"/>
          <p14:tracePt t="156694" x="8694738" y="4037013"/>
          <p14:tracePt t="156700" x="8731250" y="4027488"/>
          <p14:tracePt t="156708" x="8785225" y="4027488"/>
          <p14:tracePt t="156715" x="8831263" y="4027488"/>
          <p14:tracePt t="156722" x="8921750" y="4027488"/>
          <p14:tracePt t="156728" x="9013825" y="4017963"/>
          <p14:tracePt t="156736" x="9113838" y="4017963"/>
          <p14:tracePt t="156743" x="9205913" y="4008438"/>
          <p14:tracePt t="156749" x="9305925" y="4008438"/>
          <p14:tracePt t="156757" x="9378950" y="4000500"/>
          <p14:tracePt t="156765" x="9471025" y="4000500"/>
          <p14:tracePt t="156771" x="9561513" y="3981450"/>
          <p14:tracePt t="156778" x="9644063" y="3981450"/>
          <p14:tracePt t="156785" x="9734550" y="3971925"/>
          <p14:tracePt t="156791" x="9836150" y="3963988"/>
          <p14:tracePt t="156799" x="9955213" y="3954463"/>
          <p14:tracePt t="156805" x="10064750" y="3935413"/>
          <p14:tracePt t="156812" x="10155238" y="3917950"/>
          <p14:tracePt t="156819" x="10228263" y="3908425"/>
          <p14:tracePt t="156826" x="10301288" y="3889375"/>
          <p14:tracePt t="156833" x="10374313" y="3881438"/>
          <p14:tracePt t="156841" x="10456863" y="3871913"/>
          <p14:tracePt t="156848" x="10502900" y="3852863"/>
          <p14:tracePt t="156855" x="10575925" y="3844925"/>
          <p14:tracePt t="156862" x="10639425" y="3816350"/>
          <p14:tracePt t="156868" x="10721975" y="3798888"/>
          <p14:tracePt t="156876" x="10795000" y="3779838"/>
          <p14:tracePt t="156882" x="10877550" y="3743325"/>
          <p14:tracePt t="156890" x="10941050" y="3706813"/>
          <p14:tracePt t="156897" x="10987088" y="3679825"/>
          <p14:tracePt t="156904" x="11050588" y="3643313"/>
          <p14:tracePt t="156911" x="11096625" y="3616325"/>
          <p14:tracePt t="156917" x="11123613" y="3597275"/>
          <p14:tracePt t="156925" x="11150600" y="3579813"/>
          <p14:tracePt t="156932" x="11177588" y="3560763"/>
          <p14:tracePt t="156940" x="11196638" y="3543300"/>
          <p14:tracePt t="156945" x="11206163" y="3524250"/>
          <p14:tracePt t="156954" x="11214100" y="3524250"/>
          <p14:tracePt t="156960" x="11223625" y="3506788"/>
          <p14:tracePt t="156981" x="11223625" y="3497263"/>
          <p14:tracePt t="156987" x="11223625" y="3479800"/>
          <p14:tracePt t="156995" x="11223625" y="3470275"/>
          <p14:tracePt t="157001" x="11223625" y="3443288"/>
          <p14:tracePt t="157007" x="11223625" y="3424238"/>
          <p14:tracePt t="157016" x="11223625" y="3387725"/>
          <p14:tracePt t="157022" x="11223625" y="3351213"/>
          <p14:tracePt t="157029" x="11196638" y="3305175"/>
          <p14:tracePt t="157037" x="11177588" y="3251200"/>
          <p14:tracePt t="157044" x="11150600" y="3187700"/>
          <p14:tracePt t="157050" x="11096625" y="3141663"/>
          <p14:tracePt t="157057" x="11041063" y="3068638"/>
          <p14:tracePt t="157065" x="10958513" y="3022600"/>
          <p14:tracePt t="157071" x="10895013" y="2976563"/>
          <p14:tracePt t="157078" x="10841038" y="2949575"/>
          <p14:tracePt t="157085" x="10795000" y="2922588"/>
          <p14:tracePt t="157092" x="10768013" y="2903538"/>
          <p14:tracePt t="157099" x="10739438" y="2886075"/>
          <p14:tracePt t="157106" x="10731500" y="2876550"/>
          <p14:tracePt t="157115" x="10712450" y="2867025"/>
          <p14:tracePt t="157120" x="10694988" y="2867025"/>
          <p14:tracePt t="157127" x="10685463" y="2857500"/>
          <p14:tracePt t="157135" x="10666413" y="2857500"/>
          <p14:tracePt t="157142" x="10639425" y="2849563"/>
          <p14:tracePt t="157149" x="10621963" y="2849563"/>
          <p14:tracePt t="157156" x="10539413" y="2849563"/>
          <p14:tracePt t="157164" x="10437813" y="2849563"/>
          <p14:tracePt t="157170" x="10291763" y="2849563"/>
          <p14:tracePt t="157176" x="10174288" y="2849563"/>
          <p14:tracePt t="157183" x="10101263" y="2849563"/>
          <p14:tracePt t="157190" x="10028238" y="2849563"/>
          <p14:tracePt t="157198" x="9972675" y="2849563"/>
          <p14:tracePt t="157204" x="9909175" y="2867025"/>
          <p14:tracePt t="157211" x="9845675" y="2894013"/>
          <p14:tracePt t="157218" x="9780588" y="2922588"/>
          <p14:tracePt t="157225" x="9698038" y="2968625"/>
          <p14:tracePt t="157233" x="9634538" y="3005138"/>
          <p14:tracePt t="157240" x="9551988" y="3049588"/>
          <p14:tracePt t="157247" x="9488488" y="3078163"/>
          <p14:tracePt t="157254" x="9415463" y="3114675"/>
          <p14:tracePt t="157261" x="9342438" y="3141663"/>
          <p14:tracePt t="157269" x="9269413" y="3178175"/>
          <p14:tracePt t="157275" x="9186863" y="3214688"/>
          <p14:tracePt t="157282" x="9096375" y="3251200"/>
          <p14:tracePt t="157288" x="9004300" y="3305175"/>
          <p14:tracePt t="157296" x="8894763" y="3351213"/>
          <p14:tracePt t="157303" x="8785225" y="3424238"/>
          <p14:tracePt t="157308" x="8694738" y="3497263"/>
          <p14:tracePt t="157316" x="8602663" y="3552825"/>
          <p14:tracePt t="157323" x="8529638" y="3606800"/>
          <p14:tracePt t="157331" x="8493125" y="3625850"/>
          <p14:tracePt t="157338" x="8466138" y="3652838"/>
          <p14:tracePt t="157345" x="8456613" y="3679825"/>
          <p14:tracePt t="157351" x="8439150" y="3706813"/>
          <p14:tracePt t="157359" x="8410575" y="3725863"/>
          <p14:tracePt t="157365" x="8393113" y="3762375"/>
          <p14:tracePt t="157373" x="8374063" y="3798888"/>
          <p14:tracePt t="157380" x="8356600" y="3862388"/>
          <p14:tracePt t="157387" x="8337550" y="3917950"/>
          <p14:tracePt t="157394" x="8310563" y="3981450"/>
          <p14:tracePt t="157400" x="8293100" y="4054475"/>
          <p14:tracePt t="157408" x="8274050" y="4117975"/>
          <p14:tracePt t="157415" x="8237538" y="4191000"/>
          <p14:tracePt t="157422" x="8220075" y="4256088"/>
          <p14:tracePt t="157429" x="8191500" y="4300538"/>
          <p14:tracePt t="157436" x="8164513" y="4346575"/>
          <p14:tracePt t="158395" x="8118475" y="4329113"/>
          <p14:tracePt t="158401" x="8054975" y="4283075"/>
          <p14:tracePt t="158408" x="7991475" y="4246563"/>
          <p14:tracePt t="158415" x="7935913" y="4210050"/>
          <p14:tracePt t="158423" x="7899400" y="4183063"/>
          <p14:tracePt t="158430" x="7845425" y="4146550"/>
          <p14:tracePt t="158436" x="7799388" y="4110038"/>
          <p14:tracePt t="158444" x="7762875" y="4090988"/>
          <p14:tracePt t="158450" x="7707313" y="4064000"/>
          <p14:tracePt t="158457" x="7662863" y="4044950"/>
          <p14:tracePt t="158465" x="7580313" y="4017963"/>
          <p14:tracePt t="158472" x="7507288" y="4008438"/>
          <p14:tracePt t="158478" x="7415213" y="4000500"/>
          <p14:tracePt t="158485" x="7342188" y="4000500"/>
          <p14:tracePt t="158492" x="7288213" y="4000500"/>
          <p14:tracePt t="158499" x="7232650" y="4000500"/>
          <p14:tracePt t="158506" x="7205663" y="4000500"/>
          <p14:tracePt t="158515" x="7169150" y="4008438"/>
          <p14:tracePt t="158520" x="7142163" y="4017963"/>
          <p14:tracePt t="158527" x="7123113" y="4027488"/>
          <p14:tracePt t="158535" x="7086600" y="4044950"/>
          <p14:tracePt t="158542" x="7032625" y="4073525"/>
          <p14:tracePt t="158549" x="6986588" y="4110038"/>
          <p14:tracePt t="158556" x="6913563" y="4173538"/>
          <p14:tracePt t="158563" x="6850063" y="4227513"/>
          <p14:tracePt t="158569" x="6784975" y="4283075"/>
          <p14:tracePt t="158576" x="6711950" y="4337050"/>
          <p14:tracePt t="158585" x="6657975" y="4383088"/>
          <p14:tracePt t="158590" x="6611938" y="4429125"/>
          <p14:tracePt t="158598" x="6565900" y="4483100"/>
          <p14:tracePt t="158605" x="6529388" y="4529138"/>
          <p14:tracePt t="158611" x="6502400" y="4565650"/>
          <p14:tracePt t="158619" x="6456363" y="4621213"/>
          <p14:tracePt t="158626" x="6429375" y="4657725"/>
          <p14:tracePt t="158634" x="6402388" y="4694238"/>
          <p14:tracePt t="158640" x="6365875" y="4738688"/>
          <p14:tracePt t="158648" x="6337300" y="4794250"/>
          <p14:tracePt t="158654" x="6319838" y="4840288"/>
          <p14:tracePt t="158660" x="6300788" y="4894263"/>
          <p14:tracePt t="158667" x="6292850" y="4940300"/>
          <p14:tracePt t="158675" x="6273800" y="4986338"/>
          <p14:tracePt t="158682" x="6273800" y="5032375"/>
          <p14:tracePt t="158687" x="6283325" y="5076825"/>
          <p14:tracePt t="158697" x="6300788" y="5132388"/>
          <p14:tracePt t="158702" x="6319838" y="5178425"/>
          <p14:tracePt t="158709" x="6346825" y="5232400"/>
          <p14:tracePt t="158716" x="6373813" y="5268913"/>
          <p14:tracePt t="158724" x="6410325" y="5324475"/>
          <p14:tracePt t="158732" x="6446838" y="5360988"/>
          <p14:tracePt t="158737" x="6483350" y="5397500"/>
          <p14:tracePt t="158745" x="6529388" y="5441950"/>
          <p14:tracePt t="158751" x="6584950" y="5478463"/>
          <p14:tracePt t="158758" x="6630988" y="5514975"/>
          <p14:tracePt t="158765" x="6684963" y="5543550"/>
          <p14:tracePt t="158772" x="6748463" y="5561013"/>
          <p14:tracePt t="158781" x="6813550" y="5588000"/>
          <p14:tracePt t="158786" x="6867525" y="5597525"/>
          <p14:tracePt t="158794" x="6950075" y="5607050"/>
          <p14:tracePt t="158801" x="7023100" y="5607050"/>
          <p14:tracePt t="158807" x="7096125" y="5607050"/>
          <p14:tracePt t="158815" x="7169150" y="5607050"/>
          <p14:tracePt t="158822" x="7259638" y="5607050"/>
          <p14:tracePt t="158829" x="7361238" y="5580063"/>
          <p14:tracePt t="158836" x="7497763" y="5561013"/>
          <p14:tracePt t="158844" x="7643813" y="5524500"/>
          <p14:tracePt t="158850" x="7762875" y="5487988"/>
          <p14:tracePt t="158857" x="7899400" y="5451475"/>
          <p14:tracePt t="158864" x="8018463" y="5414963"/>
          <p14:tracePt t="158871" x="8164513" y="5360988"/>
          <p14:tracePt t="158878" x="8329613" y="5295900"/>
          <p14:tracePt t="158884" x="8447088" y="5232400"/>
          <p14:tracePt t="158891" x="8556625" y="5178425"/>
          <p14:tracePt t="158898" x="8639175" y="5132388"/>
          <p14:tracePt t="158906" x="8721725" y="5086350"/>
          <p14:tracePt t="158912" x="8767763" y="5040313"/>
          <p14:tracePt t="158921" x="8821738" y="4995863"/>
          <p14:tracePt t="158927" x="8858250" y="4967288"/>
          <p14:tracePt t="158934" x="8904288" y="4913313"/>
          <p14:tracePt t="158941" x="8967788" y="4840288"/>
          <p14:tracePt t="158948" x="9040813" y="4738688"/>
          <p14:tracePt t="158955" x="9113838" y="4648200"/>
          <p14:tracePt t="158962" x="9186863" y="4502150"/>
          <p14:tracePt t="158969" x="9269413" y="4365625"/>
          <p14:tracePt t="158976" x="9324975" y="4256088"/>
          <p14:tracePt t="158982" x="9361488" y="4137025"/>
          <p14:tracePt t="158990" x="9398000" y="4054475"/>
          <p14:tracePt t="158998" x="9424988" y="3963988"/>
          <p14:tracePt t="159003" x="9434513" y="3917950"/>
          <p14:tracePt t="159010" x="9434513" y="3862388"/>
          <p14:tracePt t="159018" x="9434513" y="3825875"/>
          <p14:tracePt t="159026" x="9434513" y="3779838"/>
          <p14:tracePt t="159032" x="9415463" y="3743325"/>
          <p14:tracePt t="159039" x="9398000" y="3706813"/>
          <p14:tracePt t="159048" x="9388475" y="3679825"/>
          <p14:tracePt t="159053" x="9361488" y="3633788"/>
          <p14:tracePt t="159060" x="9324975" y="3597275"/>
          <p14:tracePt t="159066" x="9305925" y="3560763"/>
          <p14:tracePt t="159074" x="9269413" y="3533775"/>
          <p14:tracePt t="159081" x="9232900" y="3506788"/>
          <p14:tracePt t="159087" x="9169400" y="3460750"/>
          <p14:tracePt t="159094" x="9059863" y="3424238"/>
          <p14:tracePt t="159102" x="8913813" y="3406775"/>
          <p14:tracePt t="159108" x="8694738" y="3387725"/>
          <p14:tracePt t="159116" x="8420100" y="3387725"/>
          <p14:tracePt t="159124" x="8228013" y="3406775"/>
          <p14:tracePt t="159131" x="8008938" y="3424238"/>
          <p14:tracePt t="159137" x="7835900" y="3451225"/>
          <p14:tracePt t="159145" x="7707313" y="3487738"/>
          <p14:tracePt t="159151" x="7597775" y="3497263"/>
          <p14:tracePt t="159157" x="7497763" y="3516313"/>
          <p14:tracePt t="159165" x="7407275" y="3543300"/>
          <p14:tracePt t="159172" x="7315200" y="3560763"/>
          <p14:tracePt t="159179" x="7242175" y="3589338"/>
          <p14:tracePt t="159186" x="7159625" y="3625850"/>
          <p14:tracePt t="159192" x="7050088" y="3652838"/>
          <p14:tracePt t="159201" x="6931025" y="3716338"/>
          <p14:tracePt t="159207" x="6813550" y="3789363"/>
          <p14:tracePt t="159215" x="6648450" y="3871913"/>
          <p14:tracePt t="159221" x="6529388" y="3944938"/>
          <p14:tracePt t="159228" x="6419850" y="4017963"/>
          <p14:tracePt t="159235" x="6337300" y="4073525"/>
          <p14:tracePt t="159242" x="6283325" y="4127500"/>
          <p14:tracePt t="159248" x="6246813" y="4164013"/>
          <p14:tracePt t="159256" x="6219825" y="4183063"/>
          <p14:tracePt t="159265" x="6191250" y="4219575"/>
          <p14:tracePt t="159282" x="6173788" y="4246563"/>
          <p14:tracePt t="159283" x="6164263" y="4283075"/>
          <p14:tracePt t="159290" x="6154738" y="4329113"/>
          <p14:tracePt t="159298" x="6146800" y="4365625"/>
          <p14:tracePt t="159305" x="6146800" y="4429125"/>
          <p14:tracePt t="159312" x="6146800" y="4502150"/>
          <p14:tracePt t="159319" x="6146800" y="4584700"/>
          <p14:tracePt t="159327" x="6146800" y="4675188"/>
          <p14:tracePt t="159333" x="6154738" y="4794250"/>
          <p14:tracePt t="159340" x="6183313" y="4913313"/>
          <p14:tracePt t="159348" x="6191250" y="5003800"/>
          <p14:tracePt t="159354" x="6227763" y="5068888"/>
          <p14:tracePt t="159361" x="6246813" y="5132388"/>
          <p14:tracePt t="159368" x="6264275" y="5178425"/>
          <p14:tracePt t="159375" x="6283325" y="5232400"/>
          <p14:tracePt t="159382" x="6329363" y="5295900"/>
          <p14:tracePt t="159389" x="6365875" y="5341938"/>
          <p14:tracePt t="159396" x="6402388" y="5397500"/>
          <p14:tracePt t="159403" x="6429375" y="5434013"/>
          <p14:tracePt t="159410" x="6456363" y="5470525"/>
          <p14:tracePt t="159417" x="6492875" y="5514975"/>
          <p14:tracePt t="159425" x="6538913" y="5570538"/>
          <p14:tracePt t="159431" x="6594475" y="5607050"/>
          <p14:tracePt t="159438" x="6657975" y="5653088"/>
          <p14:tracePt t="159447" x="6731000" y="5680075"/>
          <p14:tracePt t="159452" x="6777038" y="5716588"/>
          <p14:tracePt t="159458" x="6840538" y="5734050"/>
          <p14:tracePt t="159466" x="6904038" y="5743575"/>
          <p14:tracePt t="159473" x="6977063" y="5770563"/>
          <p14:tracePt t="159481" x="7050088" y="5780088"/>
          <p14:tracePt t="159486" x="7132638" y="5780088"/>
          <p14:tracePt t="159494" x="7215188" y="5780088"/>
          <p14:tracePt t="159500" x="7334250" y="5780088"/>
          <p14:tracePt t="159508" x="7470775" y="5753100"/>
          <p14:tracePt t="159516" x="7616825" y="5726113"/>
          <p14:tracePt t="159523" x="7816850" y="5643563"/>
          <p14:tracePt t="159531" x="8064500" y="5543550"/>
          <p14:tracePt t="159536" x="8283575" y="5451475"/>
          <p14:tracePt t="159544" x="8410575" y="5378450"/>
          <p14:tracePt t="159550" x="8529638" y="5295900"/>
          <p14:tracePt t="159557" x="8621713" y="5241925"/>
          <p14:tracePt t="159565" x="8731250" y="5168900"/>
          <p14:tracePt t="159572" x="8812213" y="5095875"/>
          <p14:tracePt t="159578" x="8921750" y="5032375"/>
          <p14:tracePt t="159586" x="9004300" y="4949825"/>
          <p14:tracePt t="159592" x="9105900" y="4848225"/>
          <p14:tracePt t="159600" x="9186863" y="4738688"/>
          <p14:tracePt t="159606" x="9259888" y="4629150"/>
          <p14:tracePt t="159614" x="9332913" y="4511675"/>
          <p14:tracePt t="159621" x="9405938" y="4383088"/>
          <p14:tracePt t="159627" x="9471025" y="4246563"/>
          <p14:tracePt t="159634" x="9544050" y="4127500"/>
          <p14:tracePt t="159641" x="9588500" y="4008438"/>
          <p14:tracePt t="159648" x="9625013" y="3889375"/>
          <p14:tracePt t="159655" x="9644063" y="3779838"/>
          <p14:tracePt t="159662" x="9661525" y="3706813"/>
          <p14:tracePt t="159669" x="9661525" y="3633788"/>
          <p14:tracePt t="159676" x="9644063" y="3570288"/>
          <p14:tracePt t="159682" x="9625013" y="3516313"/>
          <p14:tracePt t="159689" x="9598025" y="3443288"/>
          <p14:tracePt t="159698" x="9561513" y="3360738"/>
          <p14:tracePt t="159704" x="9507538" y="3287713"/>
          <p14:tracePt t="159712" x="9461500" y="3214688"/>
          <p14:tracePt t="159718" x="9405938" y="3151188"/>
          <p14:tracePt t="159726" x="9332913" y="3095625"/>
          <p14:tracePt t="159733" x="9278938" y="3049588"/>
          <p14:tracePt t="159740" x="9186863" y="2995613"/>
          <p14:tracePt t="159748" x="9086850" y="2959100"/>
          <p14:tracePt t="159753" x="8959850" y="2922588"/>
          <p14:tracePt t="159760" x="8840788" y="2894013"/>
          <p14:tracePt t="159766" x="8739188" y="2886075"/>
          <p14:tracePt t="159775" x="8648700" y="2876550"/>
          <p14:tracePt t="159781" x="8575675" y="2876550"/>
          <p14:tracePt t="159788" x="8502650" y="2876550"/>
          <p14:tracePt t="159795" x="8402638" y="2886075"/>
          <p14:tracePt t="159802" x="8293100" y="2903538"/>
          <p14:tracePt t="159810" x="8210550" y="2913063"/>
          <p14:tracePt t="159816" x="8108950" y="2949575"/>
          <p14:tracePt t="159824" x="8035925" y="2959100"/>
          <p14:tracePt t="159831" x="7972425" y="2976563"/>
          <p14:tracePt t="159837" x="7926388" y="2986088"/>
          <p14:tracePt t="159845" x="7862888" y="2995613"/>
          <p14:tracePt t="159851" x="7816850" y="3032125"/>
          <p14:tracePt t="159858" x="7753350" y="3049588"/>
          <p14:tracePt t="159865" x="7670800" y="3095625"/>
          <p14:tracePt t="159872" x="7597775" y="3132138"/>
          <p14:tracePt t="159879" x="7543800" y="3168650"/>
          <p14:tracePt t="159886" x="7497763" y="3214688"/>
          <p14:tracePt t="159893" x="7480300" y="3224213"/>
          <p14:tracePt t="159899" x="7470775" y="3232150"/>
          <p14:tracePt t="160627" x="7388225" y="3305175"/>
          <p14:tracePt t="160634" x="7288213" y="3387725"/>
          <p14:tracePt t="160641" x="7205663" y="3470275"/>
          <p14:tracePt t="160648" x="7142163" y="3570288"/>
          <p14:tracePt t="160655" x="7077075" y="3662363"/>
          <p14:tracePt t="160663" x="6996113" y="3771900"/>
          <p14:tracePt t="160668" x="6923088" y="3852863"/>
          <p14:tracePt t="160676" x="6840538" y="3944938"/>
          <p14:tracePt t="160682" x="6748463" y="4037013"/>
          <p14:tracePt t="160690" x="6630988" y="4164013"/>
          <p14:tracePt t="160698" x="6465888" y="4373563"/>
          <p14:tracePt t="160704" x="6292850" y="4592638"/>
          <p14:tracePt t="160711" x="6100763" y="4840288"/>
          <p14:tracePt t="160717" x="5935663" y="5059363"/>
          <p14:tracePt t="160726" x="5818188" y="5232400"/>
          <p14:tracePt t="160731" x="5726113" y="5360988"/>
          <p14:tracePt t="160739" x="5662613" y="5470525"/>
          <p14:tracePt t="160747" x="5597525" y="5543550"/>
          <p14:tracePt t="160753" x="5543550" y="5624513"/>
          <p14:tracePt t="160759" x="5497513" y="5697538"/>
          <p14:tracePt t="160766" x="5461000" y="5734050"/>
          <p14:tracePt t="160773" x="5434013" y="5770563"/>
          <p14:tracePt t="160781" x="5407025" y="5799138"/>
          <p14:tracePt t="160787" x="5378450" y="5816600"/>
          <p14:tracePt t="160795" x="5370513" y="5816600"/>
          <p14:tracePt t="160803" x="5360988" y="5835650"/>
          <p14:tracePt t="160809" x="5351463" y="5835650"/>
          <p14:tracePt t="160815" x="5341938" y="5843588"/>
          <p14:tracePt t="161313" x="5287963" y="5816600"/>
          <p14:tracePt t="161320" x="5205413" y="5770563"/>
          <p14:tracePt t="161327" x="5132388" y="5726113"/>
          <p14:tracePt t="161334" x="5032375" y="5670550"/>
          <p14:tracePt t="161342" x="4940300" y="5607050"/>
          <p14:tracePt t="161348" x="4876800" y="5551488"/>
          <p14:tracePt t="161356" x="4803775" y="5497513"/>
          <p14:tracePt t="161362" x="4748213" y="5434013"/>
          <p14:tracePt t="161368" x="4721225" y="5368925"/>
          <p14:tracePt t="161376" x="4684713" y="5287963"/>
          <p14:tracePt t="161382" x="4667250" y="5241925"/>
          <p14:tracePt t="161390" x="4657725" y="5178425"/>
          <p14:tracePt t="161398" x="4657725" y="5122863"/>
          <p14:tracePt t="161405" x="4657725" y="5076825"/>
          <p14:tracePt t="161412" x="4657725" y="5040313"/>
          <p14:tracePt t="161418" x="4657725" y="5013325"/>
          <p14:tracePt t="161432" x="4657725" y="4995863"/>
          <p14:tracePt t="161453" x="4657725" y="4986338"/>
          <p14:tracePt t="161467" x="4657725" y="4967288"/>
          <p14:tracePt t="161474" x="4675188" y="4949825"/>
          <p14:tracePt t="161481" x="4703763" y="4894263"/>
          <p14:tracePt t="162221" x="4703763" y="4930775"/>
          <p14:tracePt t="162228" x="4703763" y="4976813"/>
          <p14:tracePt t="162235" x="4703763" y="5022850"/>
          <p14:tracePt t="162242" x="4703763" y="5068888"/>
          <p14:tracePt t="162249" x="4703763" y="5113338"/>
          <p14:tracePt t="162256" x="4703763" y="5159375"/>
          <p14:tracePt t="162264" x="4703763" y="5186363"/>
          <p14:tracePt t="162271" x="4703763" y="5222875"/>
          <p14:tracePt t="162278" x="4703763" y="5259388"/>
          <p14:tracePt t="162285" x="4703763" y="5268913"/>
          <p14:tracePt t="162292" x="4711700" y="5295900"/>
          <p14:tracePt t="162298" x="4711700" y="5314950"/>
          <p14:tracePt t="162306" x="4721225" y="5332413"/>
          <p14:tracePt t="162314" x="4721225" y="5341938"/>
          <p14:tracePt t="162334" x="4721225" y="5351463"/>
          <p14:tracePt t="162347" x="4721225" y="5360988"/>
          <p14:tracePt t="162384" x="4721225" y="5368925"/>
          <p14:tracePt t="162397" x="4721225" y="5378450"/>
          <p14:tracePt t="162405" x="4721225" y="5387975"/>
          <p14:tracePt t="162411" x="4721225" y="5405438"/>
          <p14:tracePt t="162417" x="4721225" y="5424488"/>
          <p14:tracePt t="162425" x="4721225" y="5461000"/>
          <p14:tracePt t="162432" x="4711700" y="5507038"/>
          <p14:tracePt t="162438" x="4711700" y="5543550"/>
          <p14:tracePt t="162447" x="4711700" y="5570538"/>
          <p14:tracePt t="162453" x="4703763" y="5607050"/>
          <p14:tracePt t="162459" x="4694238" y="5634038"/>
          <p14:tracePt t="162466" x="4684713" y="5643563"/>
          <p14:tracePt t="162474" x="4684713" y="5661025"/>
          <p14:tracePt t="162487" x="4675188" y="5661025"/>
          <p14:tracePt t="162497" x="4675188" y="5670550"/>
          <p14:tracePt t="162524" x="4675188" y="5680075"/>
          <p14:tracePt t="162537" x="4675188" y="5689600"/>
          <p14:tracePt t="162628" x="4675188" y="5697538"/>
          <p14:tracePt t="162642" x="4675188" y="5707063"/>
          <p14:tracePt t="162656" x="4675188" y="5716588"/>
          <p14:tracePt t="162670" x="4675188" y="5726113"/>
          <p14:tracePt t="162676" x="4667250" y="5726113"/>
          <p14:tracePt t="163379" x="4757738" y="5689600"/>
          <p14:tracePt t="163386" x="4932363" y="5624513"/>
          <p14:tracePt t="163393" x="5114925" y="5570538"/>
          <p14:tracePt t="163400" x="5241925" y="5514975"/>
          <p14:tracePt t="163407" x="5360988" y="5478463"/>
          <p14:tracePt t="163414" x="5461000" y="5434013"/>
          <p14:tracePt t="163421" x="5589588" y="5397500"/>
          <p14:tracePt t="163429" x="5708650" y="5341938"/>
          <p14:tracePt t="163436" x="5854700" y="5287963"/>
          <p14:tracePt t="163442" x="5981700" y="5241925"/>
          <p14:tracePt t="163449" x="6110288" y="5205413"/>
          <p14:tracePt t="163456" x="6219825" y="5178425"/>
          <p14:tracePt t="163464" x="6337300" y="5141913"/>
          <p14:tracePt t="163472" x="6438900" y="5122863"/>
          <p14:tracePt t="163478" x="6521450" y="5113338"/>
          <p14:tracePt t="163485" x="6575425" y="5105400"/>
          <p14:tracePt t="163492" x="6611938" y="5095875"/>
          <p14:tracePt t="163500" x="6648450" y="5086350"/>
          <p14:tracePt t="163506" x="6667500" y="5086350"/>
          <p14:tracePt t="163513" x="6694488" y="5086350"/>
          <p14:tracePt t="163519" x="6704013" y="5086350"/>
          <p14:tracePt t="163527" x="6721475" y="5086350"/>
          <p14:tracePt t="163534" x="6731000" y="5086350"/>
          <p14:tracePt t="163547" x="6740525" y="5086350"/>
          <p14:tracePt t="163561" x="6748463" y="5086350"/>
          <p14:tracePt t="163682" x="6740525" y="5095875"/>
          <p14:tracePt t="163688" x="6731000" y="5113338"/>
          <p14:tracePt t="163696" x="6711950" y="5122863"/>
          <p14:tracePt t="163701" x="6694488" y="5141913"/>
          <p14:tracePt t="163709" x="6684963" y="5149850"/>
          <p14:tracePt t="163723" x="6675438" y="5149850"/>
          <p14:tracePt t="163730" x="6667500" y="5149850"/>
          <p14:tracePt t="163744" x="6657975" y="5149850"/>
          <p14:tracePt t="163750" x="6648450" y="5159375"/>
          <p14:tracePt t="163758" x="6638925" y="5159375"/>
          <p14:tracePt t="163764" x="6621463" y="5159375"/>
          <p14:tracePt t="163772" x="6611938" y="5159375"/>
          <p14:tracePt t="163779" x="6594475" y="5159375"/>
          <p14:tracePt t="163786" x="6575425" y="5159375"/>
          <p14:tracePt t="163794" x="6538913" y="5159375"/>
          <p14:tracePt t="163800" x="6502400" y="5159375"/>
          <p14:tracePt t="163807" x="6475413" y="5159375"/>
          <p14:tracePt t="163813" x="6429375" y="5159375"/>
          <p14:tracePt t="163821" x="6392863" y="5159375"/>
          <p14:tracePt t="163828" x="6365875" y="5149850"/>
          <p14:tracePt t="163835" x="6329363" y="5141913"/>
          <p14:tracePt t="163841" x="6292850" y="5132388"/>
          <p14:tracePt t="163848" x="6264275" y="5132388"/>
          <p14:tracePt t="163856" x="6237288" y="5122863"/>
          <p14:tracePt t="163863" x="6200775" y="5113338"/>
          <p14:tracePt t="163871" x="6173788" y="5095875"/>
          <p14:tracePt t="163877" x="6146800" y="5076825"/>
          <p14:tracePt t="163885" x="6110288" y="5059363"/>
          <p14:tracePt t="163892" x="6081713" y="5040313"/>
          <p14:tracePt t="163898" x="6037263" y="5003800"/>
          <p14:tracePt t="163905" x="5991225" y="4967288"/>
          <p14:tracePt t="163913" x="5964238" y="4922838"/>
          <p14:tracePt t="163918" x="5927725" y="4894263"/>
          <p14:tracePt t="163926" x="5899150" y="4857750"/>
          <p14:tracePt t="163932" x="5881688" y="4830763"/>
          <p14:tracePt t="163940" x="5854700" y="4821238"/>
          <p14:tracePt t="163946" x="5845175" y="4794250"/>
          <p14:tracePt t="163953" x="5826125" y="4775200"/>
          <p14:tracePt t="163962" x="5799138" y="4757738"/>
          <p14:tracePt t="164518" x="5818188" y="4684713"/>
          <p14:tracePt t="164525" x="5872163" y="4592638"/>
          <p14:tracePt t="164531" x="5899150" y="4529138"/>
          <p14:tracePt t="164538" x="5945188" y="4446588"/>
          <p14:tracePt t="164545" x="5991225" y="4392613"/>
          <p14:tracePt t="164552" x="6018213" y="4346575"/>
          <p14:tracePt t="164558" x="6045200" y="4292600"/>
          <p14:tracePt t="164567" x="6073775" y="4264025"/>
          <p14:tracePt t="164574" x="6091238" y="4256088"/>
          <p14:tracePt t="164581" x="6100763" y="4237038"/>
          <p14:tracePt t="164588" x="6110288" y="4219575"/>
          <p14:tracePt t="164596" x="6118225" y="4210050"/>
          <p14:tracePt t="164608" x="6127750" y="4200525"/>
          <p14:tracePt t="164622" x="6127750" y="4191000"/>
          <p14:tracePt t="164657" x="6127750" y="4183063"/>
          <p14:tracePt t="164665" x="6127750" y="4173538"/>
          <p14:tracePt t="164685" x="6127750" y="4164013"/>
          <p14:tracePt t="164693" x="6137275" y="4154488"/>
          <p14:tracePt t="164700" x="6146800" y="4127500"/>
          <p14:tracePt t="164706" x="6154738" y="4100513"/>
          <p14:tracePt t="164713" x="6164263" y="4081463"/>
          <p14:tracePt t="164720" x="6183313" y="4054475"/>
          <p14:tracePt t="164727" x="6191250" y="4027488"/>
          <p14:tracePt t="164734" x="6191250" y="4008438"/>
          <p14:tracePt t="164741" x="6200775" y="3981450"/>
          <p14:tracePt t="164748" x="6219825" y="3954463"/>
          <p14:tracePt t="164754" x="6227763" y="3935413"/>
          <p14:tracePt t="164763" x="6237288" y="3927475"/>
          <p14:tracePt t="164769" x="6237288" y="3917950"/>
          <p14:tracePt t="164784" x="6237288" y="3908425"/>
          <p14:tracePt t="164790" x="6237288" y="3898900"/>
          <p14:tracePt t="164825" x="6237288" y="3889375"/>
          <p14:tracePt t="164838" x="6237288" y="3881438"/>
          <p14:tracePt t="164882" x="6237288" y="3871913"/>
          <p14:tracePt t="168755" x="6237288" y="3927475"/>
          <p14:tracePt t="168761" x="6237288" y="4064000"/>
          <p14:tracePt t="168767" x="6237288" y="4191000"/>
          <p14:tracePt t="168775" x="6200775" y="4329113"/>
          <p14:tracePt t="168782" x="6173788" y="4475163"/>
          <p14:tracePt t="168788" x="6137275" y="4592638"/>
          <p14:tracePt t="168795" x="6118225" y="4694238"/>
          <p14:tracePt t="168803" x="6081713" y="4775200"/>
          <p14:tracePt t="168812" x="6064250" y="4840288"/>
          <p14:tracePt t="168816" x="6054725" y="4884738"/>
          <p14:tracePt t="168824" x="6037263" y="4940300"/>
          <p14:tracePt t="168831" x="6037263" y="4967288"/>
          <p14:tracePt t="168837" x="6027738" y="5003800"/>
          <p14:tracePt t="168845" x="6018213" y="5032375"/>
          <p14:tracePt t="168852" x="6008688" y="5049838"/>
          <p14:tracePt t="168860" x="6008688" y="5068888"/>
          <p14:tracePt t="168873" x="6000750" y="5076825"/>
          <p14:tracePt t="168879" x="6000750" y="5086350"/>
          <p14:tracePt t="168944" x="5981700" y="5105400"/>
          <p14:tracePt t="168950" x="5964238" y="5132388"/>
          <p14:tracePt t="168956" x="5945188" y="5149850"/>
          <p14:tracePt t="168964" x="5918200" y="5178425"/>
          <p14:tracePt t="168971" x="5872163" y="5222875"/>
          <p14:tracePt t="168978" x="5835650" y="5259388"/>
          <p14:tracePt t="168986" x="5799138" y="5295900"/>
          <p14:tracePt t="168993" x="5753100" y="5341938"/>
          <p14:tracePt t="168999" x="5689600" y="5368925"/>
          <p14:tracePt t="169006" x="5643563" y="5397500"/>
          <p14:tracePt t="169013" x="5580063" y="5434013"/>
          <p14:tracePt t="169021" x="5516563" y="5441950"/>
          <p14:tracePt t="169028" x="5451475" y="5461000"/>
          <p14:tracePt t="169034" x="5407025" y="5470525"/>
          <p14:tracePt t="169041" x="5360988" y="5478463"/>
          <p14:tracePt t="169049" x="5305425" y="5497513"/>
          <p14:tracePt t="169055" x="5260975" y="5507038"/>
          <p14:tracePt t="169062" x="5214938" y="5507038"/>
          <p14:tracePt t="169070" x="5178425" y="5507038"/>
          <p14:tracePt t="169076" x="5132388" y="5524500"/>
          <p14:tracePt t="169083" x="5086350" y="5534025"/>
          <p14:tracePt t="169090" x="5049838" y="5543550"/>
          <p14:tracePt t="169096" x="4995863" y="5551488"/>
          <p14:tracePt t="169104" x="4949825" y="5551488"/>
          <p14:tracePt t="169111" x="4886325" y="5561013"/>
          <p14:tracePt t="169118" x="4840288" y="5570538"/>
          <p14:tracePt t="169125" x="4794250" y="5580063"/>
          <p14:tracePt t="169132" x="4748213" y="5580063"/>
          <p14:tracePt t="169139" x="4694238" y="5588000"/>
          <p14:tracePt t="169145" x="4648200" y="5607050"/>
          <p14:tracePt t="169154" x="4602163" y="5616575"/>
          <p14:tracePt t="169161" x="4565650" y="5624513"/>
          <p14:tracePt t="169166" x="4538663" y="5634038"/>
          <p14:tracePt t="169174" x="4521200" y="5643563"/>
          <p14:tracePt t="169181" x="4502150" y="5643563"/>
          <p14:tracePt t="169195" x="4492625" y="5643563"/>
          <p14:tracePt t="169202" x="4484688" y="5643563"/>
          <p14:tracePt t="169237" x="4475163" y="5643563"/>
          <p14:tracePt t="169252" x="4465638" y="5643563"/>
          <p14:tracePt t="169272" x="4456113" y="5643563"/>
          <p14:tracePt t="169349" x="4448175" y="5643563"/>
          <p14:tracePt t="169363" x="4448175" y="5661025"/>
          <p14:tracePt t="169371" x="4448175" y="5670550"/>
          <p14:tracePt t="169378" x="4448175" y="5680075"/>
          <p14:tracePt t="169384" x="4448175" y="5689600"/>
          <p14:tracePt t="169397" x="4448175" y="5697538"/>
          <p14:tracePt t="169404" x="4448175" y="5707063"/>
          <p14:tracePt t="169427" x="4448175" y="5716588"/>
          <p14:tracePt t="169447" x="4456113" y="5716588"/>
          <p14:tracePt t="169455" x="4465638" y="5716588"/>
          <p14:tracePt t="169461" x="4484688" y="5716588"/>
          <p14:tracePt t="169468" x="4521200" y="5716588"/>
          <p14:tracePt t="169476" x="4538663" y="5716588"/>
          <p14:tracePt t="169482" x="4565650" y="5716588"/>
          <p14:tracePt t="169488" x="4594225" y="5707063"/>
          <p14:tracePt t="169496" x="4602163" y="5707063"/>
          <p14:tracePt t="169504" x="4621213" y="5707063"/>
          <p14:tracePt t="169510" x="4630738" y="5707063"/>
          <p14:tracePt t="169517" x="4648200" y="5697538"/>
          <p14:tracePt t="169523" x="4657725" y="5697538"/>
          <p14:tracePt t="169530" x="4675188" y="5689600"/>
          <p14:tracePt t="169538" x="4694238" y="5689600"/>
          <p14:tracePt t="169545" x="4703763" y="5689600"/>
          <p14:tracePt t="169552" x="4721225" y="5689600"/>
          <p14:tracePt t="169560" x="4730750" y="5689600"/>
          <p14:tracePt t="169567" x="4748213" y="5689600"/>
          <p14:tracePt t="169574" x="4767263" y="5689600"/>
          <p14:tracePt t="169580" x="4784725" y="5689600"/>
          <p14:tracePt t="169587" x="4803775" y="5689600"/>
          <p14:tracePt t="169595" x="4821238" y="5689600"/>
          <p14:tracePt t="169601" x="4830763" y="5689600"/>
          <p14:tracePt t="169608" x="4849813" y="5689600"/>
          <p14:tracePt t="169616" x="4857750" y="5689600"/>
          <p14:tracePt t="169629" x="4867275" y="5689600"/>
          <p14:tracePt t="169636" x="4876800" y="5689600"/>
          <p14:tracePt t="169651" x="4886325" y="5689600"/>
          <p14:tracePt t="169672" x="4895850" y="5689600"/>
          <p14:tracePt t="169692" x="4903788" y="5689600"/>
          <p14:tracePt t="169699" x="4913313" y="5689600"/>
          <p14:tracePt t="169706" x="4922838" y="5689600"/>
          <p14:tracePt t="169721" x="4932363" y="5689600"/>
          <p14:tracePt t="169728" x="4940300" y="5689600"/>
          <p14:tracePt t="169735" x="4949825" y="5689600"/>
          <p14:tracePt t="169742" x="4959350" y="5689600"/>
          <p14:tracePt t="169756" x="4968875" y="5689600"/>
          <p14:tracePt t="169762" x="4976813" y="5689600"/>
          <p14:tracePt t="169770" x="4986338" y="5689600"/>
          <p14:tracePt t="169784" x="4995863" y="5689600"/>
          <p14:tracePt t="169796" x="5005388" y="5689600"/>
          <p14:tracePt t="169827" x="5013325" y="5689600"/>
          <p14:tracePt t="169846" x="5022850" y="5689600"/>
          <p14:tracePt t="170286" x="5159375" y="5689600"/>
          <p14:tracePt t="170294" x="5334000" y="5670550"/>
          <p14:tracePt t="170300" x="5480050" y="5653088"/>
          <p14:tracePt t="170307" x="5597525" y="5643563"/>
          <p14:tracePt t="170316" x="5680075" y="5643563"/>
          <p14:tracePt t="170322" x="5745163" y="5643563"/>
          <p14:tracePt t="170328" x="5772150" y="5643563"/>
          <p14:tracePt t="170336" x="5808663" y="5643563"/>
          <p14:tracePt t="170344" x="5835650" y="5643563"/>
          <p14:tracePt t="170350" x="5854700" y="5643563"/>
          <p14:tracePt t="170357" x="5872163" y="5643563"/>
          <p14:tracePt t="170363" x="5891213" y="5643563"/>
          <p14:tracePt t="170370" x="5908675" y="5634038"/>
          <p14:tracePt t="170377" x="5918200" y="5634038"/>
          <p14:tracePt t="170392" x="5927725" y="5624513"/>
          <p14:tracePt t="170413" x="5935663" y="5624513"/>
          <p14:tracePt t="170488" x="5945188" y="5616575"/>
          <p14:tracePt t="170503" x="5954713" y="5616575"/>
          <p14:tracePt t="170510" x="5954713" y="5607050"/>
          <p14:tracePt t="170517" x="5981700" y="5607050"/>
          <p14:tracePt t="170524" x="6018213" y="5597525"/>
          <p14:tracePt t="170531" x="6045200" y="5597525"/>
          <p14:tracePt t="170538" x="6064250" y="5597525"/>
          <p14:tracePt t="170545" x="6100763" y="5597525"/>
          <p14:tracePt t="170552" x="6118225" y="5597525"/>
          <p14:tracePt t="170560" x="6146800" y="5588000"/>
          <p14:tracePt t="170566" x="6173788" y="5588000"/>
          <p14:tracePt t="170574" x="6183313" y="5580063"/>
          <p14:tracePt t="170581" x="6191250" y="5580063"/>
          <p14:tracePt t="170587" x="6200775" y="5580063"/>
          <p14:tracePt t="170595" x="6210300" y="5570538"/>
          <p14:tracePt t="170602" x="6219825" y="5570538"/>
          <p14:tracePt t="170611" x="6227763" y="5561013"/>
          <p14:tracePt t="170616" x="6237288" y="5561013"/>
          <p14:tracePt t="170624" x="6256338" y="5561013"/>
          <p14:tracePt t="170637" x="6273800" y="5561013"/>
          <p14:tracePt t="170644" x="6273800" y="5551488"/>
          <p14:tracePt t="170651" x="6283325" y="5551488"/>
          <p14:tracePt t="170658" x="6292850" y="5543550"/>
          <p14:tracePt t="170679" x="6300788" y="5543550"/>
          <p14:tracePt t="170708" x="6310313" y="5543550"/>
          <p14:tracePt t="170728" x="6319838" y="5543550"/>
          <p14:tracePt t="170770" x="6319838" y="5534025"/>
          <p14:tracePt t="170805" x="6319838" y="5524500"/>
          <p14:tracePt t="170972" x="6329363" y="5524500"/>
          <p14:tracePt t="170986" x="6337300" y="5524500"/>
          <p14:tracePt t="171008" x="6346825" y="5524500"/>
          <p14:tracePt t="171029" x="6356350" y="5524500"/>
          <p14:tracePt t="171063" x="6365875" y="5524500"/>
          <p14:tracePt t="171077" x="6373813" y="5524500"/>
          <p14:tracePt t="171729" x="6392863" y="5524500"/>
          <p14:tracePt t="171735" x="6429375" y="5534025"/>
          <p14:tracePt t="171743" x="6456363" y="5551488"/>
          <p14:tracePt t="171749" x="6475413" y="5561013"/>
          <p14:tracePt t="171757" x="6492875" y="5580063"/>
          <p14:tracePt t="171763" x="6511925" y="5580063"/>
          <p14:tracePt t="171770" x="6521450" y="5588000"/>
          <p14:tracePt t="171777" x="6538913" y="5597525"/>
          <p14:tracePt t="171784" x="6548438" y="5616575"/>
          <p14:tracePt t="171798" x="6557963" y="5616575"/>
          <p14:tracePt t="171806" x="6565900" y="5634038"/>
          <p14:tracePt t="171813" x="6565900" y="5643563"/>
          <p14:tracePt t="171820" x="6575425" y="5653088"/>
          <p14:tracePt t="171828" x="6575425" y="5661025"/>
          <p14:tracePt t="171834" x="6584950" y="5670550"/>
          <p14:tracePt t="171840" x="6594475" y="5689600"/>
          <p14:tracePt t="171847" x="6594475" y="5697538"/>
          <p14:tracePt t="171855" x="6602413" y="5716588"/>
          <p14:tracePt t="171861" x="6602413" y="5726113"/>
          <p14:tracePt t="171883" x="6602413" y="5734050"/>
          <p14:tracePt t="171888" x="6602413" y="5743575"/>
          <p14:tracePt t="171911" x="6602413" y="5753100"/>
          <p14:tracePt t="171925" x="6602413" y="5762625"/>
          <p14:tracePt t="171938" x="6602413" y="5770563"/>
          <p14:tracePt t="172023" x="6611938" y="5770563"/>
          <p14:tracePt t="172115" x="6621463" y="5770563"/>
          <p14:tracePt t="172232" x="6630988" y="5770563"/>
          <p14:tracePt t="172246" x="6638925" y="5770563"/>
          <p14:tracePt t="172253" x="6638925" y="5780088"/>
          <p14:tracePt t="172274" x="6648450" y="5780088"/>
          <p14:tracePt t="172289" x="6657975" y="5780088"/>
          <p14:tracePt t="172304" x="6667500" y="5780088"/>
          <p14:tracePt t="172310" x="6675438" y="5780088"/>
          <p14:tracePt t="172326" x="6684963" y="5780088"/>
          <p14:tracePt t="172332" x="6704013" y="5780088"/>
          <p14:tracePt t="172344" x="6711950" y="5780088"/>
          <p14:tracePt t="172352" x="6721475" y="5780088"/>
          <p14:tracePt t="172360" x="6731000" y="5780088"/>
          <p14:tracePt t="172366" x="6740525" y="5780088"/>
          <p14:tracePt t="172379" x="6757988" y="5780088"/>
          <p14:tracePt t="172387" x="6767513" y="5780088"/>
          <p14:tracePt t="172402" x="6777038" y="5780088"/>
          <p14:tracePt t="172409" x="6794500" y="5789613"/>
          <p14:tracePt t="172415" x="6821488" y="5789613"/>
          <p14:tracePt t="172422" x="6867525" y="5789613"/>
          <p14:tracePt t="172429" x="6913563" y="5799138"/>
          <p14:tracePt t="172435" x="6940550" y="5799138"/>
          <p14:tracePt t="172444" x="6977063" y="5799138"/>
          <p14:tracePt t="172450" x="7013575" y="5807075"/>
          <p14:tracePt t="172457" x="7032625" y="5807075"/>
          <p14:tracePt t="172464" x="7050088" y="5807075"/>
          <p14:tracePt t="172470" x="7059613" y="5807075"/>
          <p14:tracePt t="172477" x="7069138" y="5807075"/>
          <p14:tracePt t="172486" x="7077075" y="5807075"/>
          <p14:tracePt t="172500" x="7086600" y="5807075"/>
          <p14:tracePt t="172507" x="7105650" y="5807075"/>
          <p14:tracePt t="172520" x="7113588" y="5807075"/>
          <p14:tracePt t="172527" x="7132638" y="5807075"/>
          <p14:tracePt t="172535" x="7178675" y="5816600"/>
          <p14:tracePt t="172543" x="7223125" y="5816600"/>
          <p14:tracePt t="172548" x="7288213" y="5816600"/>
          <p14:tracePt t="172555" x="7342188" y="5816600"/>
          <p14:tracePt t="172562" x="7407275" y="5816600"/>
          <p14:tracePt t="172569" x="7480300" y="5816600"/>
          <p14:tracePt t="172576" x="7561263" y="5816600"/>
          <p14:tracePt t="172583" x="7643813" y="5826125"/>
          <p14:tracePt t="172591" x="7716838" y="5826125"/>
          <p14:tracePt t="172598" x="7762875" y="5835650"/>
          <p14:tracePt t="172604" x="7808913" y="5835650"/>
          <p14:tracePt t="172612" x="7853363" y="5835650"/>
          <p14:tracePt t="172618" x="7899400" y="5835650"/>
          <p14:tracePt t="172627" x="7945438" y="5843588"/>
          <p14:tracePt t="172632" x="7991475" y="5843588"/>
          <p14:tracePt t="172639" x="8035925" y="5843588"/>
          <p14:tracePt t="172646" x="8081963" y="5843588"/>
          <p14:tracePt t="172654" x="8137525" y="5853113"/>
          <p14:tracePt t="172660" x="8201025" y="5853113"/>
          <p14:tracePt t="172666" x="8264525" y="5853113"/>
          <p14:tracePt t="172674" x="8320088" y="5862638"/>
          <p14:tracePt t="172681" x="8383588" y="5862638"/>
          <p14:tracePt t="172688" x="8439150" y="5862638"/>
          <p14:tracePt t="172696" x="8502650" y="5862638"/>
          <p14:tracePt t="172703" x="8575675" y="5862638"/>
          <p14:tracePt t="172710" x="8648700" y="5862638"/>
          <p14:tracePt t="172716" x="8721725" y="5862638"/>
          <p14:tracePt t="172724" x="8794750" y="5862638"/>
          <p14:tracePt t="172731" x="8858250" y="5862638"/>
          <p14:tracePt t="172738" x="8931275" y="5853113"/>
          <p14:tracePt t="172744" x="8996363" y="5843588"/>
          <p14:tracePt t="172752" x="9050338" y="5843588"/>
          <p14:tracePt t="172758" x="9132888" y="5826125"/>
          <p14:tracePt t="172766" x="9215438" y="5826125"/>
          <p14:tracePt t="172772" x="9315450" y="5826125"/>
          <p14:tracePt t="172778" x="9405938" y="5826125"/>
          <p14:tracePt t="172786" x="9498013" y="5835650"/>
          <p14:tracePt t="172794" x="9571038" y="5835650"/>
          <p14:tracePt t="172801" x="9661525" y="5843588"/>
          <p14:tracePt t="172807" x="9717088" y="5853113"/>
          <p14:tracePt t="172815" x="9780588" y="5862638"/>
          <p14:tracePt t="172821" x="9845675" y="5872163"/>
          <p14:tracePt t="172829" x="9890125" y="5881688"/>
          <p14:tracePt t="172835" x="9936163" y="5889625"/>
          <p14:tracePt t="172843" x="9972675" y="5899150"/>
          <p14:tracePt t="172848" x="9991725" y="5908675"/>
          <p14:tracePt t="172856" x="10009188" y="5908675"/>
          <p14:tracePt t="172863" x="10018713" y="5908675"/>
          <p14:tracePt t="172870" x="10028238" y="5908675"/>
          <p14:tracePt t="172877" x="10036175" y="5908675"/>
          <p14:tracePt t="172885" x="10045700" y="5908675"/>
          <p14:tracePt t="172898" x="10064750" y="5908675"/>
          <p14:tracePt t="172906" x="10072688" y="5908675"/>
          <p14:tracePt t="172913" x="10101263" y="5908675"/>
          <p14:tracePt t="172919" x="10128250" y="5918200"/>
          <p14:tracePt t="172927" x="10155238" y="5918200"/>
          <p14:tracePt t="172934" x="10182225" y="5918200"/>
          <p14:tracePt t="172941" x="10201275" y="5918200"/>
          <p14:tracePt t="172946" x="10228263" y="5918200"/>
          <p14:tracePt t="172955" x="10247313" y="5918200"/>
          <p14:tracePt t="172960" x="10274300" y="5918200"/>
          <p14:tracePt t="172968" x="10283825" y="5918200"/>
          <p14:tracePt t="172977" x="10291763" y="5918200"/>
          <p14:tracePt t="172984" x="10310813" y="5918200"/>
          <p14:tracePt t="172996" x="10320338" y="5918200"/>
          <p14:tracePt t="173011" x="10328275" y="5918200"/>
          <p14:tracePt t="173026" x="10337800" y="5918200"/>
          <p14:tracePt t="173032" x="10347325" y="5918200"/>
          <p14:tracePt t="173059" x="10356850" y="5918200"/>
          <p14:tracePt t="173081" x="10364788" y="5918200"/>
          <p14:tracePt t="173494" x="10364788" y="5908675"/>
          <p14:tracePt t="173614" x="10364788" y="5899150"/>
          <p14:tracePt t="173662" x="10364788" y="5889625"/>
          <p14:tracePt t="173677" x="10364788" y="5881688"/>
          <p14:tracePt t="173711" x="10364788" y="5872163"/>
          <p14:tracePt t="173732" x="10364788" y="5862638"/>
          <p14:tracePt t="173746" x="10364788" y="5853113"/>
          <p14:tracePt t="173788" x="10364788" y="5843588"/>
          <p14:tracePt t="173808" x="10364788" y="5835650"/>
          <p14:tracePt t="174229" x="10320338" y="5816600"/>
          <p14:tracePt t="174235" x="10247313" y="5789613"/>
          <p14:tracePt t="174243" x="10164763" y="5770563"/>
          <p14:tracePt t="174249" x="10082213" y="5762625"/>
          <p14:tracePt t="174256" x="9963150" y="5734050"/>
          <p14:tracePt t="174263" x="9809163" y="5716588"/>
          <p14:tracePt t="174271" x="9607550" y="5697538"/>
          <p14:tracePt t="174278" x="9332913" y="5680075"/>
          <p14:tracePt t="174286" x="9059863" y="5670550"/>
          <p14:tracePt t="174293" x="8812213" y="5653088"/>
          <p14:tracePt t="174299" x="8539163" y="5634038"/>
          <p14:tracePt t="174306" x="8264525" y="5634038"/>
          <p14:tracePt t="174314" x="8027988" y="5634038"/>
          <p14:tracePt t="174320" x="7789863" y="5634038"/>
          <p14:tracePt t="174326" x="7543800" y="5634038"/>
          <p14:tracePt t="174335" x="7305675" y="5634038"/>
          <p14:tracePt t="174343" x="7113588" y="5643563"/>
          <p14:tracePt t="174347" x="6977063" y="5643563"/>
          <p14:tracePt t="174355" x="6840538" y="5634038"/>
          <p14:tracePt t="174361" x="6721475" y="5624513"/>
          <p14:tracePt t="174370" x="6602413" y="5616575"/>
          <p14:tracePt t="174376" x="6502400" y="5616575"/>
          <p14:tracePt t="174384" x="6383338" y="5597525"/>
          <p14:tracePt t="174390" x="6273800" y="5597525"/>
          <p14:tracePt t="174397" x="6127750" y="5597525"/>
          <p14:tracePt t="174404" x="5981700" y="5607050"/>
          <p14:tracePt t="174411" x="5835650" y="5616575"/>
          <p14:tracePt t="174417" x="5689600" y="5624513"/>
          <p14:tracePt t="174426" x="5570538" y="5624513"/>
          <p14:tracePt t="174432" x="5470525" y="5643563"/>
          <p14:tracePt t="174439" x="5378450" y="5653088"/>
          <p14:tracePt t="174446" x="5314950" y="5653088"/>
          <p14:tracePt t="174453" x="5268913" y="5661025"/>
          <p14:tracePt t="174460" x="5241925" y="5661025"/>
          <p14:tracePt t="174467" x="5214938" y="5661025"/>
          <p14:tracePt t="174476" x="5195888" y="5661025"/>
          <p14:tracePt t="174481" x="5187950" y="5670550"/>
          <p14:tracePt t="174489" x="5178425" y="5670550"/>
          <p14:tracePt t="174495" x="5168900" y="5670550"/>
          <p14:tracePt t="174510" x="5159375" y="5670550"/>
          <p14:tracePt t="174530" x="5151438" y="5670550"/>
          <p14:tracePt t="174580" x="5159375" y="5670550"/>
          <p14:tracePt t="174587" x="5205413" y="5670550"/>
          <p14:tracePt t="174593" x="5260975" y="5661025"/>
          <p14:tracePt t="174600" x="5351463" y="5653088"/>
          <p14:tracePt t="174608" x="5470525" y="5634038"/>
          <p14:tracePt t="174615" x="5570538" y="5624513"/>
          <p14:tracePt t="174621" x="5680075" y="5624513"/>
          <p14:tracePt t="174627" x="5781675" y="5624513"/>
          <p14:tracePt t="174635" x="5881688" y="5624513"/>
          <p14:tracePt t="174643" x="5972175" y="5624513"/>
          <p14:tracePt t="174649" x="6054725" y="5624513"/>
          <p14:tracePt t="174656" x="6146800" y="5624513"/>
          <p14:tracePt t="174663" x="6237288" y="5643563"/>
          <p14:tracePt t="174671" x="6329363" y="5653088"/>
          <p14:tracePt t="174678" x="6402388" y="5661025"/>
          <p14:tracePt t="174685" x="6475413" y="5670550"/>
          <p14:tracePt t="174692" x="6538913" y="5680075"/>
          <p14:tracePt t="174699" x="6602413" y="5689600"/>
          <p14:tracePt t="174706" x="6675438" y="5707063"/>
          <p14:tracePt t="174712" x="6731000" y="5707063"/>
          <p14:tracePt t="174719" x="6794500" y="5716588"/>
          <p14:tracePt t="174727" x="6867525" y="5726113"/>
          <p14:tracePt t="174734" x="6931025" y="5726113"/>
          <p14:tracePt t="174741" x="6996113" y="5734050"/>
          <p14:tracePt t="174747" x="7050088" y="5743575"/>
          <p14:tracePt t="174754" x="7113588" y="5743575"/>
          <p14:tracePt t="174762" x="7186613" y="5753100"/>
          <p14:tracePt t="174768" x="7259638" y="5753100"/>
          <p14:tracePt t="174776" x="7370763" y="5780088"/>
          <p14:tracePt t="174783" x="7451725" y="5789613"/>
          <p14:tracePt t="174790" x="7543800" y="5799138"/>
          <p14:tracePt t="174796" x="7653338" y="5816600"/>
          <p14:tracePt t="174802" x="7726363" y="5835650"/>
          <p14:tracePt t="174810" x="7816850" y="5843588"/>
          <p14:tracePt t="174816" x="7908925" y="5872163"/>
          <p14:tracePt t="174824" x="7999413" y="5889625"/>
          <p14:tracePt t="174831" x="8072438" y="5899150"/>
          <p14:tracePt t="174837" x="8164513" y="5926138"/>
          <p14:tracePt t="174844" x="8228013" y="5935663"/>
          <p14:tracePt t="174851" x="8283575" y="5935663"/>
          <p14:tracePt t="174859" x="8347075" y="5945188"/>
          <p14:tracePt t="174866" x="8393113" y="5954713"/>
          <p14:tracePt t="174875" x="8439150" y="5954713"/>
          <p14:tracePt t="174880" x="8475663" y="5962650"/>
          <p14:tracePt t="174888" x="8520113" y="5962650"/>
          <p14:tracePt t="174895" x="8575675" y="5962650"/>
          <p14:tracePt t="174901" x="8621713" y="5962650"/>
          <p14:tracePt t="174909" x="8685213" y="5972175"/>
          <p14:tracePt t="174915" x="8758238" y="5972175"/>
          <p14:tracePt t="174923" x="8831263" y="5972175"/>
          <p14:tracePt t="174929" x="8921750" y="5972175"/>
          <p14:tracePt t="174937" x="8996363" y="5972175"/>
          <p14:tracePt t="174943" x="9096375" y="5972175"/>
          <p14:tracePt t="174951" x="9196388" y="5972175"/>
          <p14:tracePt t="174957" x="9269413" y="5962650"/>
          <p14:tracePt t="174978" x="9405938" y="5954713"/>
          <p14:tracePt t="174979" x="9451975" y="5954713"/>
          <p14:tracePt t="174986" x="9498013" y="5945188"/>
          <p14:tracePt t="174993" x="9534525" y="5945188"/>
          <p14:tracePt t="175000" x="9571038" y="5935663"/>
          <p14:tracePt t="175007" x="9598025" y="5926138"/>
          <p14:tracePt t="175014" x="9625013" y="5918200"/>
          <p14:tracePt t="175021" x="9653588" y="5899150"/>
          <p14:tracePt t="175027" x="9671050" y="5889625"/>
          <p14:tracePt t="175035" x="9680575" y="5889625"/>
          <p14:tracePt t="175042" x="9690100" y="5889625"/>
          <p14:tracePt t="175048" x="9690100" y="5881688"/>
          <p14:tracePt t="175064" x="9690100" y="5872163"/>
          <p14:tracePt t="175162" x="9690100" y="5881688"/>
          <p14:tracePt t="177658" x="9790113" y="5881688"/>
          <p14:tracePt t="177665" x="9909175" y="5862638"/>
          <p14:tracePt t="177672" x="10009188" y="5853113"/>
          <p14:tracePt t="177677" x="10072688" y="5843588"/>
          <p14:tracePt t="177686" x="10128250" y="5835650"/>
          <p14:tracePt t="177692" x="10191750" y="5826125"/>
          <p14:tracePt t="177698" x="10237788" y="5826125"/>
          <p14:tracePt t="177708" x="10264775" y="5826125"/>
          <p14:tracePt t="177713" x="10291763" y="5816600"/>
          <p14:tracePt t="177720" x="10320338" y="5816600"/>
          <p14:tracePt t="177726" x="10337800" y="5816600"/>
          <p14:tracePt t="177733" x="10356850" y="5807075"/>
          <p14:tracePt t="177742" x="10374313" y="5807075"/>
          <p14:tracePt t="177748" x="10383838" y="5799138"/>
          <p14:tracePt t="177756" x="10401300" y="5799138"/>
          <p14:tracePt t="177762" x="10401300" y="5789613"/>
          <p14:tracePt t="177783" x="10410825" y="5789613"/>
          <p14:tracePt t="177797" x="10420350" y="5780088"/>
          <p14:tracePt t="177811" x="10429875" y="5770563"/>
          <p14:tracePt t="177847" x="10429875" y="5762625"/>
          <p14:tracePt t="177860" x="10429875" y="5753100"/>
          <p14:tracePt t="177896" x="10429875" y="5743575"/>
          <p14:tracePt t="177908" x="10429875" y="5734050"/>
          <p14:tracePt t="177945" x="10429875" y="5726113"/>
          <p14:tracePt t="177958" x="10429875" y="5716588"/>
          <p14:tracePt t="177979" x="10429875" y="5707063"/>
          <p14:tracePt t="177986" x="10429875" y="5697538"/>
          <p14:tracePt t="177992" x="10429875" y="5689600"/>
          <p14:tracePt t="178000" x="10429875" y="5680075"/>
          <p14:tracePt t="178008" x="10429875" y="5661025"/>
          <p14:tracePt t="178014" x="10437813" y="5661025"/>
          <p14:tracePt t="178021" x="10437813" y="5643563"/>
          <p14:tracePt t="178027" x="10447338" y="5624513"/>
          <p14:tracePt t="178036" x="10447338" y="5607050"/>
          <p14:tracePt t="178042" x="10456863" y="5580063"/>
          <p14:tracePt t="178049" x="10466388" y="5570538"/>
          <p14:tracePt t="178058" x="10466388" y="5534025"/>
          <p14:tracePt t="178063" x="10474325" y="5507038"/>
          <p14:tracePt t="178070" x="10483850" y="5487988"/>
          <p14:tracePt t="178077" x="10502900" y="5451475"/>
          <p14:tracePt t="178085" x="10510838" y="5414963"/>
          <p14:tracePt t="178092" x="10529888" y="5397500"/>
          <p14:tracePt t="178098" x="10539413" y="5368925"/>
          <p14:tracePt t="178105" x="10547350" y="5341938"/>
          <p14:tracePt t="178119" x="10547350" y="5332413"/>
          <p14:tracePt t="178134" x="10547350" y="5324475"/>
          <p14:tracePt t="178162" x="10547350" y="5314950"/>
          <p14:tracePt t="181082" x="10447338" y="5305425"/>
          <p14:tracePt t="181088" x="10283825" y="5268913"/>
          <p14:tracePt t="181096" x="10009188" y="5186363"/>
          <p14:tracePt t="181104" x="9717088" y="5113338"/>
          <p14:tracePt t="181110" x="9369425" y="5040313"/>
          <p14:tracePt t="181117" x="8931275" y="4986338"/>
          <p14:tracePt t="181124" x="8475663" y="4922838"/>
          <p14:tracePt t="181131" x="8018463" y="4867275"/>
          <p14:tracePt t="181138" x="7589838" y="4821238"/>
          <p14:tracePt t="181145" x="7169150" y="4803775"/>
          <p14:tracePt t="181152" x="6777038" y="4803775"/>
          <p14:tracePt t="181158" x="6419850" y="4811713"/>
          <p14:tracePt t="181166" x="6081713" y="4830763"/>
          <p14:tracePt t="181174" x="5799138" y="4867275"/>
          <p14:tracePt t="181180" x="5580063" y="4876800"/>
          <p14:tracePt t="181186" x="5434013" y="4894263"/>
          <p14:tracePt t="181193" x="5305425" y="4903788"/>
          <p14:tracePt t="181200" x="5214938" y="4903788"/>
          <p14:tracePt t="181209" x="5141913" y="4903788"/>
          <p14:tracePt t="181222" x="5122863" y="4903788"/>
          <p14:tracePt t="182081" x="5324475" y="4738688"/>
          <p14:tracePt t="182087" x="5662613" y="4483100"/>
          <p14:tracePt t="182096" x="5927725" y="4283075"/>
          <p14:tracePt t="182101" x="6164263" y="4146550"/>
          <p14:tracePt t="182108" x="6365875" y="4017963"/>
          <p14:tracePt t="182116" x="6538913" y="3935413"/>
          <p14:tracePt t="182124" x="6675438" y="3862388"/>
          <p14:tracePt t="182130" x="6804025" y="3798888"/>
          <p14:tracePt t="182137" x="6923088" y="3735388"/>
          <p14:tracePt t="182144" x="7013575" y="3689350"/>
          <p14:tracePt t="182150" x="7123113" y="3616325"/>
          <p14:tracePt t="182158" x="7215188" y="3560763"/>
          <p14:tracePt t="182164" x="7324725" y="3524250"/>
          <p14:tracePt t="182174" x="7415213" y="3470275"/>
          <p14:tracePt t="182178" x="7497763" y="3433763"/>
          <p14:tracePt t="182186" x="7561263" y="3397250"/>
          <p14:tracePt t="182193" x="7607300" y="3378200"/>
          <p14:tracePt t="182200" x="7643813" y="3360738"/>
          <p14:tracePt t="182207" x="7699375" y="3341688"/>
          <p14:tracePt t="182215" x="7735888" y="3324225"/>
          <p14:tracePt t="182221" x="7762875" y="3314700"/>
          <p14:tracePt t="182228" x="7799388" y="3297238"/>
          <p14:tracePt t="182235" x="7835900" y="3287713"/>
          <p14:tracePt t="182243" x="7872413" y="3278188"/>
          <p14:tracePt t="182248" x="7889875" y="3278188"/>
          <p14:tracePt t="182257" x="7918450" y="3260725"/>
          <p14:tracePt t="182262" x="7945438" y="3251200"/>
          <p14:tracePt t="182269" x="7954963" y="3251200"/>
          <p14:tracePt t="182276" x="7972425" y="3241675"/>
          <p14:tracePt t="182283" x="7991475" y="3232150"/>
          <p14:tracePt t="182290" x="8008938" y="3214688"/>
          <p14:tracePt t="182298" x="8027988" y="3205163"/>
          <p14:tracePt t="182305" x="8045450" y="3187700"/>
          <p14:tracePt t="185188" x="7881938" y="3187700"/>
          <p14:tracePt t="185195" x="7607300" y="3187700"/>
          <p14:tracePt t="185201" x="7334250" y="3168650"/>
          <p14:tracePt t="185209" x="7178675" y="3159125"/>
          <p14:tracePt t="185216" x="7032625" y="3159125"/>
          <p14:tracePt t="185223" x="6913563" y="3159125"/>
          <p14:tracePt t="185230" x="6784975" y="3159125"/>
          <p14:tracePt t="185236" x="6648450" y="3159125"/>
          <p14:tracePt t="185244" x="6521450" y="3168650"/>
          <p14:tracePt t="185250" x="6402388" y="3195638"/>
          <p14:tracePt t="185257" x="6292850" y="3241675"/>
          <p14:tracePt t="185265" x="6183313" y="3278188"/>
          <p14:tracePt t="185273" x="6081713" y="3314700"/>
          <p14:tracePt t="185278" x="5964238" y="3378200"/>
          <p14:tracePt t="185286" x="5854700" y="3433763"/>
          <p14:tracePt t="185293" x="5753100" y="3506788"/>
          <p14:tracePt t="185300" x="5670550" y="3560763"/>
          <p14:tracePt t="185306" x="5597525" y="3625850"/>
          <p14:tracePt t="185314" x="5497513" y="3689350"/>
          <p14:tracePt t="185322" x="5414963" y="3762375"/>
          <p14:tracePt t="185327" x="5351463" y="3844925"/>
          <p14:tracePt t="185335" x="5268913" y="3927475"/>
          <p14:tracePt t="185341" x="5195888" y="4008438"/>
          <p14:tracePt t="185348" x="5151438" y="4090988"/>
          <p14:tracePt t="185357" x="5105400" y="4164013"/>
          <p14:tracePt t="185364" x="5078413" y="4227513"/>
          <p14:tracePt t="185372" x="5041900" y="4300538"/>
          <p14:tracePt t="185377" x="5032375" y="4346575"/>
          <p14:tracePt t="185384" x="5022850" y="4402138"/>
          <p14:tracePt t="185390" x="5022850" y="4446588"/>
          <p14:tracePt t="185397" x="5022850" y="4511675"/>
          <p14:tracePt t="185405" x="5032375" y="4556125"/>
          <p14:tracePt t="185412" x="5041900" y="4611688"/>
          <p14:tracePt t="185419" x="5059363" y="4657725"/>
          <p14:tracePt t="185425" x="5078413" y="4694238"/>
          <p14:tracePt t="185433" x="5114925" y="4748213"/>
          <p14:tracePt t="185439" x="5141913" y="4794250"/>
          <p14:tracePt t="185447" x="5168900" y="4848225"/>
          <p14:tracePt t="185453" x="5205413" y="4894263"/>
          <p14:tracePt t="185461" x="5241925" y="4967288"/>
          <p14:tracePt t="185469" x="5287963" y="5003800"/>
          <p14:tracePt t="185475" x="5341938" y="5049838"/>
          <p14:tracePt t="185482" x="5387975" y="5086350"/>
          <p14:tracePt t="185489" x="5470525" y="5132388"/>
          <p14:tracePt t="185496" x="5553075" y="5168900"/>
          <p14:tracePt t="185503" x="5653088" y="5205413"/>
          <p14:tracePt t="185510" x="5745163" y="5232400"/>
          <p14:tracePt t="185516" x="5835650" y="5268913"/>
          <p14:tracePt t="185524" x="5945188" y="5305425"/>
          <p14:tracePt t="185530" x="6064250" y="5341938"/>
          <p14:tracePt t="185539" x="6154738" y="5368925"/>
          <p14:tracePt t="185544" x="6264275" y="5397500"/>
          <p14:tracePt t="185552" x="6337300" y="5424488"/>
          <p14:tracePt t="185558" x="6429375" y="5441950"/>
          <p14:tracePt t="185566" x="6492875" y="5470525"/>
          <p14:tracePt t="185573" x="6584950" y="5487988"/>
          <p14:tracePt t="185581" x="6657975" y="5497513"/>
          <p14:tracePt t="185588" x="6748463" y="5507038"/>
          <p14:tracePt t="185595" x="6821488" y="5524500"/>
          <p14:tracePt t="185601" x="6904038" y="5543550"/>
          <p14:tracePt t="185609" x="6959600" y="5543550"/>
          <p14:tracePt t="185615" x="7023100" y="5551488"/>
          <p14:tracePt t="185622" x="7077075" y="5551488"/>
          <p14:tracePt t="185629" x="7142163" y="5551488"/>
          <p14:tracePt t="185636" x="7196138" y="5551488"/>
          <p14:tracePt t="185643" x="7288213" y="5551488"/>
          <p14:tracePt t="185649" x="7378700" y="5551488"/>
          <p14:tracePt t="185656" x="7497763" y="5551488"/>
          <p14:tracePt t="185665" x="7607300" y="5551488"/>
          <p14:tracePt t="185672" x="7707313" y="5551488"/>
          <p14:tracePt t="185678" x="7889875" y="5551488"/>
          <p14:tracePt t="185685" x="8045450" y="5551488"/>
          <p14:tracePt t="185692" x="8183563" y="5551488"/>
          <p14:tracePt t="185698" x="8293100" y="5551488"/>
          <p14:tracePt t="185706" x="8383588" y="5543550"/>
          <p14:tracePt t="185714" x="8475663" y="5534025"/>
          <p14:tracePt t="185722" x="8566150" y="5534025"/>
          <p14:tracePt t="185726" x="8639175" y="5514975"/>
          <p14:tracePt t="185733" x="8712200" y="5507038"/>
          <p14:tracePt t="185740" x="8775700" y="5497513"/>
          <p14:tracePt t="185747" x="8821738" y="5478463"/>
          <p14:tracePt t="185755" x="8885238" y="5461000"/>
          <p14:tracePt t="185762" x="8950325" y="5434013"/>
          <p14:tracePt t="185771" x="9013825" y="5405438"/>
          <p14:tracePt t="185776" x="9105900" y="5360988"/>
          <p14:tracePt t="185784" x="9186863" y="5324475"/>
          <p14:tracePt t="185791" x="9269413" y="5278438"/>
          <p14:tracePt t="185797" x="9315450" y="5232400"/>
          <p14:tracePt t="185805" x="9369425" y="5205413"/>
          <p14:tracePt t="185811" x="9405938" y="5168900"/>
          <p14:tracePt t="185817" x="9451975" y="5141913"/>
          <p14:tracePt t="185824" x="9471025" y="5122863"/>
          <p14:tracePt t="185832" x="9498013" y="5095875"/>
          <p14:tracePt t="185839" x="9515475" y="5076825"/>
          <p14:tracePt t="185846" x="9534525" y="5059363"/>
          <p14:tracePt t="185853" x="9551988" y="5032375"/>
          <p14:tracePt t="185861" x="9580563" y="5003800"/>
          <p14:tracePt t="185868" x="9598025" y="4976813"/>
          <p14:tracePt t="185874" x="9625013" y="4959350"/>
          <p14:tracePt t="185882" x="9625013" y="4940300"/>
          <p14:tracePt t="185888" x="9644063" y="4922838"/>
          <p14:tracePt t="185896" x="9653588" y="4922838"/>
          <p14:tracePt t="185902" x="9661525" y="4903788"/>
          <p14:tracePt t="185908" x="9661525" y="4884738"/>
          <p14:tracePt t="185916" x="9671050" y="4876800"/>
          <p14:tracePt t="185923" x="9680575" y="4857750"/>
          <p14:tracePt t="185930" x="9690100" y="4821238"/>
          <p14:tracePt t="185937" x="9690100" y="4794250"/>
          <p14:tracePt t="185944" x="9690100" y="4730750"/>
          <p14:tracePt t="185951" x="9671050" y="4621213"/>
          <p14:tracePt t="185958" x="9634538" y="4502150"/>
          <p14:tracePt t="185965" x="9588500" y="4365625"/>
          <p14:tracePt t="185972" x="9507538" y="4191000"/>
          <p14:tracePt t="185980" x="9442450" y="4054475"/>
          <p14:tracePt t="185987" x="9405938" y="3963988"/>
          <p14:tracePt t="185994" x="9378950" y="3881438"/>
          <p14:tracePt t="186001" x="9342438" y="3825875"/>
          <p14:tracePt t="186007" x="9324975" y="3789363"/>
          <p14:tracePt t="186014" x="9324975" y="3771900"/>
          <p14:tracePt t="186022" x="9305925" y="3743325"/>
          <p14:tracePt t="186027" x="9296400" y="3735388"/>
          <p14:tracePt t="186035" x="9288463" y="3716338"/>
          <p14:tracePt t="186041" x="9278938" y="3706813"/>
          <p14:tracePt t="186048" x="9269413" y="3698875"/>
          <p14:tracePt t="186056" x="9259888" y="3698875"/>
          <p14:tracePt t="186064" x="9242425" y="3679825"/>
          <p14:tracePt t="186073" x="9215438" y="3670300"/>
          <p14:tracePt t="186077" x="9186863" y="3662363"/>
          <p14:tracePt t="186085" x="9123363" y="3643313"/>
          <p14:tracePt t="186091" x="9059863" y="3633788"/>
          <p14:tracePt t="186098" x="8986838" y="3625850"/>
          <p14:tracePt t="186105" x="8921750" y="3625850"/>
          <p14:tracePt t="186112" x="8877300" y="3625850"/>
          <p14:tracePt t="186118" x="8812213" y="3625850"/>
          <p14:tracePt t="186126" x="8758238" y="3633788"/>
          <p14:tracePt t="186133" x="8675688" y="3670300"/>
          <p14:tracePt t="186139" x="8612188" y="3698875"/>
          <p14:tracePt t="186146" x="8602663" y="3698875"/>
          <p14:tracePt t="186153" x="8593138" y="3706813"/>
          <p14:tracePt t="186714" x="8383588" y="3706813"/>
          <p14:tracePt t="186720" x="7926388" y="3698875"/>
          <p14:tracePt t="186727" x="7507288" y="3679825"/>
          <p14:tracePt t="186734" x="7077075" y="3633788"/>
          <p14:tracePt t="186741" x="6630988" y="3616325"/>
          <p14:tracePt t="186747" x="6210300" y="3597275"/>
          <p14:tracePt t="186756" x="5699125" y="3560763"/>
          <p14:tracePt t="186764" x="5214938" y="3516313"/>
          <p14:tracePt t="186770" x="4638675" y="3451225"/>
          <p14:tracePt t="186776" x="4110038" y="3351213"/>
          <p14:tracePt t="186783" x="3616325" y="3268663"/>
          <p14:tracePt t="186790" x="3168650" y="3151188"/>
          <p14:tracePt t="186797" x="2730500" y="3049588"/>
          <p14:tracePt t="186805" x="2374900" y="2949575"/>
          <p14:tracePt t="186812" x="2046288" y="2840038"/>
          <p14:tracePt t="186818" x="1762125" y="2703513"/>
          <p14:tracePt t="186825" x="1589088" y="2593975"/>
          <p14:tracePt t="186832" x="1433513" y="2501900"/>
          <p14:tracePt t="186839" x="1343025" y="2428875"/>
          <p14:tracePt t="186846" x="1277938" y="2374900"/>
          <p14:tracePt t="186855" x="1223963" y="2338388"/>
          <p14:tracePt t="186861" x="1196975" y="2309813"/>
          <p14:tracePt t="186867" x="1168400" y="2282825"/>
          <p14:tracePt t="186874" x="1150938" y="2255838"/>
          <p14:tracePt t="186881" x="1141413" y="2246313"/>
          <p14:tracePt t="186889" x="1131888" y="2219325"/>
          <p14:tracePt t="186895" x="1131888" y="2192338"/>
          <p14:tracePt t="187137" x="904875" y="1981200"/>
          <p14:tracePt t="187143" x="530225" y="1579563"/>
          <p14:tracePt t="187151" x="201613" y="1233488"/>
        </p14:tracePtLst>
      </p14:laserTraceLst>
    </p:ext>
  </p:extLst>
</p:sld>
</file>

<file path=ppt/theme/theme1.xml><?xml version="1.0" encoding="utf-8"?>
<a:theme xmlns:a="http://schemas.openxmlformats.org/drawingml/2006/main" name="Theme1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1F5A04A-449B-4A7B-8F71-769D7404DF8A}" vid="{4E2851A0-AF52-4A7F-8562-3526E37DC8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25843EC68C6B4092AF615701677C69" ma:contentTypeVersion="2" ma:contentTypeDescription="Create a new document." ma:contentTypeScope="" ma:versionID="5f99d53c7b39ab74758c2e2faf2cfe70">
  <xsd:schema xmlns:xsd="http://www.w3.org/2001/XMLSchema" xmlns:xs="http://www.w3.org/2001/XMLSchema" xmlns:p="http://schemas.microsoft.com/office/2006/metadata/properties" xmlns:ns2="c90fe2fb-20ec-474e-a4aa-cc7350ed3e58" targetNamespace="http://schemas.microsoft.com/office/2006/metadata/properties" ma:root="true" ma:fieldsID="4368381ddfcb2db94a3f6e03af18992a" ns2:_="">
    <xsd:import namespace="c90fe2fb-20ec-474e-a4aa-cc7350ed3e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0fe2fb-20ec-474e-a4aa-cc7350ed3e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5DD9A32-128C-4E34-AFF4-A5B80FE527D4}"/>
</file>

<file path=customXml/itemProps2.xml><?xml version="1.0" encoding="utf-8"?>
<ds:datastoreItem xmlns:ds="http://schemas.openxmlformats.org/officeDocument/2006/customXml" ds:itemID="{C087412D-C538-41B1-B2E7-1D6C766C381D}"/>
</file>

<file path=customXml/itemProps3.xml><?xml version="1.0" encoding="utf-8"?>
<ds:datastoreItem xmlns:ds="http://schemas.openxmlformats.org/officeDocument/2006/customXml" ds:itemID="{D5D19EDD-7F0E-41F9-9E0D-E3C589197C7F}"/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1843</TotalTime>
  <Words>563</Words>
  <Application>Microsoft Office PowerPoint</Application>
  <PresentationFormat>Widescreen</PresentationFormat>
  <Paragraphs>60</Paragraphs>
  <Slides>17</Slides>
  <Notes>8</Notes>
  <HiddenSlides>0</HiddenSlides>
  <MMClips>16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Theme1</vt:lpstr>
      <vt:lpstr>ARM Memory Interface</vt:lpstr>
      <vt:lpstr> ARM Bus Signals</vt:lpstr>
      <vt:lpstr> A basic ARM Memory System(1/2) </vt:lpstr>
      <vt:lpstr> A basic ARM Memory System(2/2) </vt:lpstr>
      <vt:lpstr> Control Logic</vt:lpstr>
      <vt:lpstr> Stretching Access cycles</vt:lpstr>
      <vt:lpstr>Modulating MCLK </vt:lpstr>
      <vt:lpstr>Wait States</vt:lpstr>
      <vt:lpstr>  The timing diagram for the ROM wait state logic </vt:lpstr>
      <vt:lpstr> Memory Access required or not?</vt:lpstr>
      <vt:lpstr> Dynamic RAM (DRAM)</vt:lpstr>
      <vt:lpstr> DRAM Memory organization(1/2)</vt:lpstr>
      <vt:lpstr> DRAM Memory organization(2/2)</vt:lpstr>
      <vt:lpstr> ARM Address Incrementor</vt:lpstr>
      <vt:lpstr> DRAM Timing Illustration</vt:lpstr>
      <vt:lpstr>DRAM timing after an internal cycle</vt:lpstr>
      <vt:lpstr> Thank You…!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ARM Memory Interface and AMBA Architecture</dc:title>
  <dc:creator>Deepthi rajmohan</dc:creator>
  <cp:lastModifiedBy>Deepthi rajmohan</cp:lastModifiedBy>
  <cp:revision>12</cp:revision>
  <dcterms:created xsi:type="dcterms:W3CDTF">2021-09-11T12:02:46Z</dcterms:created>
  <dcterms:modified xsi:type="dcterms:W3CDTF">2021-09-13T18:12:36Z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>347200.000000000</vt:lpwstr>
  </property>
  <property fmtid="{D5CDD505-2E9C-101B-9397-08002B2CF9AE}" pid="3" name="ContentTypeId">
    <vt:lpwstr>0x010100FA25843EC68C6B4092AF615701677C69</vt:lpwstr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</Properties>
</file>

<file path=docProps/thumbnail.jpeg>
</file>